
<file path=[Content_Types].xml><?xml version="1.0" encoding="utf-8"?>
<Types xmlns="http://schemas.openxmlformats.org/package/2006/content-types">
  <Default Extension="xml" ContentType="application/xml"/>
  <Default Extension="fntdata" ContentType="application/x-fontdata"/>
  <Default Extension="png" ContentType="image/png"/>
  <Default Extension="rels" ContentType="application/vnd.openxmlformats-package.relationships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31.xml" ContentType="application/vnd.openxmlformats-officedocument.presentationml.slide+xml"/>
  <Override PartName="/ppt/presentation.xml" ContentType="application/vnd.openxmlformats-officedocument.presentationml.presentation.main+xml"/>
  <Override PartName="/ppt/slides/slide25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21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6.xml" ContentType="application/vnd.openxmlformats-officedocument.presentationml.slide+xml"/>
  <Override PartName="/ppt/slides/slide27.xml" ContentType="application/vnd.openxmlformats-officedocument.presentationml.slide+xml"/>
  <Override PartName="/ppt/slides/slide7.xml" ContentType="application/vnd.openxmlformats-officedocument.presentationml.slide+xml"/>
  <Override PartName="/ppt/slideLayouts/slideLayout20.xml" ContentType="application/vnd.openxmlformats-officedocument.presentationml.slideLayout+xml"/>
  <Override PartName="/ppt/slides/slide28.xml" ContentType="application/vnd.openxmlformats-officedocument.presentationml.slide+xml"/>
  <Override PartName="/ppt/slides/slide8.xml" ContentType="application/vnd.openxmlformats-officedocument.presentationml.slide+xml"/>
  <Override PartName="/ppt/slides/slide29.xml" ContentType="application/vnd.openxmlformats-officedocument.presentationml.slide+xml"/>
  <Override PartName="/ppt/slides/slide9.xml" ContentType="application/vnd.openxmlformats-officedocument.presentationml.slide+xml"/>
  <Override PartName="/ppt/slideLayouts/slideLayout18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19.xml" ContentType="application/vnd.openxmlformats-officedocument.presentationml.slideLayout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8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30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4.xml" ContentType="application/vnd.openxmlformats-officedocument.presentationml.notesSlide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36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37.xml" ContentType="application/vnd.openxmlformats-officedocument.presentationml.slide+xml"/>
  <Override PartName="/ppt/notesSlides/notesSlide37.xml" ContentType="application/vnd.openxmlformats-officedocument.presentationml.notesSlide+xml"/>
  <Override PartName="/ppt/slides/slide38.xml" ContentType="application/vnd.openxmlformats-officedocument.presentationml.slide+xml"/>
  <Override PartName="/ppt/notesSlides/notesSlide38.xml" ContentType="application/vnd.openxmlformats-officedocument.presentationml.notesSlide+xml"/>
  <Override PartName="/ppt/slides/slide39.xml" ContentType="application/vnd.openxmlformats-officedocument.presentationml.slide+xml"/>
  <Override PartName="/ppt/notesSlides/notesSlide39.xml" ContentType="application/vnd.openxmlformats-officedocument.presentationml.notesSlide+xml"/>
  <Override PartName="/ppt/slides/slide40.xml" ContentType="application/vnd.openxmlformats-officedocument.presentationml.slide+xml"/>
  <Override PartName="/ppt/notesSlides/notesSlide40.xml" ContentType="application/vnd.openxmlformats-officedocument.presentationml.notesSlide+xml"/>
  <Override PartName="/ppt/slides/slide41.xml" ContentType="application/vnd.openxmlformats-officedocument.presentationml.slide+xml"/>
  <Override PartName="/ppt/notesSlides/notesSlide41.xml" ContentType="application/vnd.openxmlformats-officedocument.presentationml.notesSlide+xml"/>
  <Override PartName="/ppt/slides/slide42.xml" ContentType="application/vnd.openxmlformats-officedocument.presentationml.slide+xml"/>
  <Override PartName="/ppt/notesSlides/notesSlide42.xml" ContentType="application/vnd.openxmlformats-officedocument.presentationml.notesSlide+xml"/>
  <Override PartName="/ppt/slides/slide43.xml" ContentType="application/vnd.openxmlformats-officedocument.presentationml.slide+xml"/>
  <Override PartName="/ppt/notesSlides/notesSlide43.xml" ContentType="application/vnd.openxmlformats-officedocument.presentationml.notesSlide+xml"/>
  <Override PartName="/ppt/slides/slide44.xml" ContentType="application/vnd.openxmlformats-officedocument.presentationml.slide+xml"/>
  <Override PartName="/ppt/notesSlides/notesSlide44.xml" ContentType="application/vnd.openxmlformats-officedocument.presentationml.notesSlide+xml"/>
  <Override PartName="/ppt/slides/slide45.xml" ContentType="application/vnd.openxmlformats-officedocument.presentationml.slide+xml"/>
  <Override PartName="/ppt/notesSlides/notesSlide45.xml" ContentType="application/vnd.openxmlformats-officedocument.presentationml.notesSlide+xml"/>
  <Override PartName="/ppt/slides/slide46.xml" ContentType="application/vnd.openxmlformats-officedocument.presentationml.slide+xml"/>
  <Override PartName="/ppt/notesSlides/notesSlide46.xml" ContentType="application/vnd.openxmlformats-officedocument.presentationml.notesSlide+xml"/>
  <Override PartName="/ppt/slides/slide47.xml" ContentType="application/vnd.openxmlformats-officedocument.presentationml.slide+xml"/>
  <Override PartName="/ppt/notesSlides/notesSlide47.xml" ContentType="application/vnd.openxmlformats-officedocument.presentationml.notesSlide+xml"/>
  <Override PartName="/ppt/slides/slide48.xml" ContentType="application/vnd.openxmlformats-officedocument.presentationml.slide+xml"/>
  <Override PartName="/ppt/notesSlides/notesSlide48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  <p:sldMasterId id="2147483667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FE176D-1848-40D3-BFBA-C98DB4E74B33}">
  <a:tblStyle styleId="{E2FE176D-1848-40D3-BFBA-C98DB4E74B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17" d="100"/>
          <a:sy n="117" d="100"/>
        </p:scale>
        <p:origin x="184" y="8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" Type="http://schemas.openxmlformats.org/officeDocument/2006/relationships/slideMaster" Target="slideMasters/slideMaster2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" Type="http://schemas.openxmlformats.org/officeDocument/2006/relationships/notesMaster" Target="notesMasters/notesMaster1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" Type="http://schemas.openxmlformats.org/officeDocument/2006/relationships/slide" Target="slides/slide1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" Type="http://schemas.openxmlformats.org/officeDocument/2006/relationships/slide" Target="slides/slide2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tableStyles" Target="tableStyles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/>
        </p:txBody>
      </p:sp>
      <p:sp>
        <p:nvSpPr>
          <p:cNvPr id="4" name="Google Shape;4;n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 sldNum="0" hdr="0" ftr="0"/>
  <p:notesStyle>
    <a:lvl1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8" name="Google Shape;108;p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8b3d9679f_0_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55" name="Google Shape;155;g228b3d9679f_0_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8b3d9679f_0_1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92" name="Google Shape;192;g228b3d9679f_0_1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c93c893a1_0_12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4" name="Google Shape;114;g10c93c893a1_0_12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c22aa9c2d_0_1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98" name="Google Shape;198;g22c22aa9c2d_0_1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2c22aa9c2d_0_2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481" name="Google Shape;481;g22c22aa9c2d_0_2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2c22aa9c2d_0_2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523" name="Google Shape;523;g22c22aa9c2d_0_2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2c22aa9c2d_0_2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544" name="Google Shape;544;g22c22aa9c2d_0_2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2c22aa9c2d_0_3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597" name="Google Shape;597;g22c22aa9c2d_0_3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2c22aa9c2d_0_3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624" name="Google Shape;624;g22c22aa9c2d_0_3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2c22aa9c2d_0_4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656" name="Google Shape;656;g22c22aa9c2d_0_4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2c22aa9c2d_0_4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666" name="Google Shape;666;g22c22aa9c2d_0_4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2c22aa9c2d_0_4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672" name="Google Shape;672;g22c22aa9c2d_0_4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22c22aa9c2d_0_5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711" name="Google Shape;711;g22c22aa9c2d_0_5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8b3d9679f_0_0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20" name="Google Shape;120;g228b3d9679f_0_0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c22aa9c2d_0_5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739" name="Google Shape;739;g22c22aa9c2d_0_5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2c22aa9c2d_0_6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772" name="Google Shape;772;g22c22aa9c2d_0_6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22c22aa9c2d_0_6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812" name="Google Shape;812;g22c22aa9c2d_0_6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2c22aa9c2d_0_6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850" name="Google Shape;850;g22c22aa9c2d_0_6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2c22aa9c2d_0_7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856" name="Google Shape;856;g22c22aa9c2d_0_7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22c22aa9c2d_0_7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895" name="Google Shape;895;g22c22aa9c2d_0_7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22c22aa9c2d_0_8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934" name="Google Shape;934;g22c22aa9c2d_0_8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22c22aa9c2d_0_8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958" name="Google Shape;958;g22c22aa9c2d_0_8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22c22aa9c2d_0_8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981" name="Google Shape;981;g22c22aa9c2d_0_8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2c22aa9c2d_0_9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987" name="Google Shape;987;g22c22aa9c2d_0_9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b3d9679f_0_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49" name="Google Shape;149;g228b3d9679f_0_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22c22aa9c2d_0_9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17" name="Google Shape;1017;g22c22aa9c2d_0_9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2c22aa9c2d_0_10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23" name="Google Shape;1023;g22c22aa9c2d_0_10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22c22aa9c2d_0_10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49" name="Google Shape;1049;g22c22aa9c2d_0_10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22c22aa9c2d_0_10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093" name="Google Shape;1093;g22c22aa9c2d_0_10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22c22aa9c2d_0_113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29" name="Google Shape;1129;g22c22aa9c2d_0_113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22c22aa9c2d_0_117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35" name="Google Shape;1135;g22c22aa9c2d_0_117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1e014475ca3_0_89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47" name="Google Shape;1147;g1e014475ca3_0_89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1e014475ca3_0_95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54" name="Google Shape;1154;g1e014475ca3_0_95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1e014475ca3_0_101:notes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rect l="l" t="t" r="r" b="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/>
        </p:txBody>
      </p:sp>
      <p:sp>
        <p:nvSpPr>
          <p:cNvPr id="1161" name="Google Shape;1161;g1e014475ca3_0_101:notes"/>
          <p:cNvSpPr>
            <a:spLocks noGrp="1" noEditPoint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337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Segnaposto testo 2"/>
          <p:cNvSpPr>
            <a:spLocks noGrp="1" noEditPoints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34075" y="-3343400"/>
            <a:ext cx="9463500" cy="44325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>
            <a:off x="7712400" y="4225318"/>
            <a:ext cx="1606800" cy="160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>
            <a:spLocks noGrp="1" noEditPoints="1"/>
          </p:cNvSpPr>
          <p:nvPr>
            <p:ph type="ctrTitle"/>
          </p:nvPr>
        </p:nvSpPr>
        <p:spPr>
          <a:xfrm>
            <a:off x="713100" y="2228613"/>
            <a:ext cx="6999300" cy="1479900"/>
          </a:xfrm>
          <a:prstGeom prst="rect">
            <a:avLst/>
          </a:prstGeom>
        </p:spPr>
        <p:txBody>
          <a:bodyPr wrap="square" lIns="91425" tIns="91425" rIns="91425" bIns="91425"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>
            <a:spLocks noGrp="1" noEditPoints="1"/>
          </p:cNvSpPr>
          <p:nvPr>
            <p:ph type="subTitle" idx="1"/>
          </p:nvPr>
        </p:nvSpPr>
        <p:spPr>
          <a:xfrm>
            <a:off x="713100" y="3881013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 lvl="0"/>
          </a:p>
        </p:txBody>
      </p:sp>
      <p:sp>
        <p:nvSpPr>
          <p:cNvPr id="13" name="Google Shape;13;p2"/>
          <p:cNvSpPr/>
          <p:nvPr/>
        </p:nvSpPr>
        <p:spPr>
          <a:xfrm>
            <a:off x="713100" y="-1851325"/>
            <a:ext cx="3858900" cy="3858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dt="0"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713100" y="369899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" name="Google Shape;64;p11"/>
          <p:cNvSpPr/>
          <p:nvPr/>
        </p:nvSpPr>
        <p:spPr>
          <a:xfrm>
            <a:off x="7131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5" name="Google Shape;65;p11"/>
          <p:cNvSpPr/>
          <p:nvPr/>
        </p:nvSpPr>
        <p:spPr>
          <a:xfrm>
            <a:off x="6147600" y="-82450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11"/>
          <p:cNvSpPr/>
          <p:nvPr/>
        </p:nvSpPr>
        <p:spPr>
          <a:xfrm>
            <a:off x="-72498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11"/>
          <p:cNvSpPr/>
          <p:nvPr/>
        </p:nvSpPr>
        <p:spPr>
          <a:xfrm>
            <a:off x="8676000" y="355752"/>
            <a:ext cx="7717800" cy="46092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11"/>
          <p:cNvSpPr>
            <a:spLocks noGrp="1" noEditPoints="1"/>
          </p:cNvSpPr>
          <p:nvPr>
            <p:ph type="title" hasCustomPrompt="1"/>
          </p:nvPr>
        </p:nvSpPr>
        <p:spPr>
          <a:xfrm>
            <a:off x="1284000" y="1551750"/>
            <a:ext cx="6576000" cy="1557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9" name="Google Shape;69;p11"/>
          <p:cNvSpPr>
            <a:spLocks noGrp="1" noEditPoints="1"/>
          </p:cNvSpPr>
          <p:nvPr>
            <p:ph type="subTitle" idx="1"/>
          </p:nvPr>
        </p:nvSpPr>
        <p:spPr>
          <a:xfrm>
            <a:off x="1284000" y="3108950"/>
            <a:ext cx="6576000" cy="497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0"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13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13"/>
          <p:cNvSpPr/>
          <p:nvPr/>
        </p:nvSpPr>
        <p:spPr>
          <a:xfrm rot="-5400000" flipH="1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Google Shape;75;p1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rot="10800000" flipH="1">
            <a:off x="-455100" y="-693300"/>
            <a:ext cx="100542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Google Shape;78;p1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81;p15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5"/>
          <p:cNvSpPr/>
          <p:nvPr/>
        </p:nvSpPr>
        <p:spPr>
          <a:xfrm rot="-5400000" flipH="1">
            <a:off x="7762717" y="-739300"/>
            <a:ext cx="1309500" cy="1309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" name="Google Shape;83;p15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/>
          <p:nvPr/>
        </p:nvSpPr>
        <p:spPr>
          <a:xfrm rot="10800000" flipH="1">
            <a:off x="8430912" y="366488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" name="Google Shape;86;p16"/>
          <p:cNvSpPr/>
          <p:nvPr/>
        </p:nvSpPr>
        <p:spPr>
          <a:xfrm rot="10800000" flipH="1">
            <a:off x="-484888" y="48353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16"/>
          <p:cNvSpPr/>
          <p:nvPr/>
        </p:nvSpPr>
        <p:spPr>
          <a:xfrm rot="-5400000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" name="Google Shape;88;p16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 rot="5400000" flipH="1">
            <a:off x="1926000" y="-218705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" name="Google Shape;91;p17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 rot="10800000">
            <a:off x="-34075" y="-590025"/>
            <a:ext cx="9463500" cy="59460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8"/>
          <p:cNvSpPr/>
          <p:nvPr/>
        </p:nvSpPr>
        <p:spPr>
          <a:xfrm rot="10800000">
            <a:off x="806489" y="4606463"/>
            <a:ext cx="2682000" cy="2682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18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LY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 rot="10800000" flipH="1">
            <a:off x="-34075" y="-590025"/>
            <a:ext cx="9463500" cy="5946000"/>
          </a:xfrm>
          <a:prstGeom prst="wave">
            <a:avLst>
              <a:gd name="adj1" fmla="val 8291"/>
              <a:gd name="adj2" fmla="val -142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19"/>
          <p:cNvSpPr/>
          <p:nvPr/>
        </p:nvSpPr>
        <p:spPr>
          <a:xfrm rot="10800000" flipH="1">
            <a:off x="5906861" y="4606463"/>
            <a:ext cx="2682000" cy="2682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19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0"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" name="Google Shape;16;p3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7" name="Google Shape;17;p3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20" name="Google Shape;20;p3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" name="Google Shape;22;p3"/>
          <p:cNvSpPr>
            <a:spLocks noGrp="1" noEditPoints="1"/>
          </p:cNvSpPr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>
            <a:spLocks noGrp="1" noEditPoints="1"/>
          </p:cNvSpPr>
          <p:nvPr>
            <p:ph type="title" idx="2" hasCustomPrompt="1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>
            <a:spLocks noGrp="1" noEditPoints="1"/>
          </p:cNvSpPr>
          <p:nvPr>
            <p:ph type="subTitle" idx="1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>
            <a:spLocks noGrp="1" noEditPoints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" name="Google Shape;29;p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0" name="Google Shape;30;p4"/>
          <p:cNvSpPr>
            <a:spLocks noGrp="1" noEditPoints="1"/>
          </p:cNvSpPr>
          <p:nvPr>
            <p:ph type="body" idx="1"/>
          </p:nvPr>
        </p:nvSpPr>
        <p:spPr>
          <a:xfrm>
            <a:off x="720000" y="1473600"/>
            <a:ext cx="7704000" cy="21963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marL="45720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1101700" y="261292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5"/>
          <p:cNvSpPr/>
          <p:nvPr/>
        </p:nvSpPr>
        <p:spPr>
          <a:xfrm>
            <a:off x="7756575" y="41171"/>
            <a:ext cx="2489100" cy="248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5"/>
          <p:cNvSpPr/>
          <p:nvPr/>
        </p:nvSpPr>
        <p:spPr>
          <a:xfrm rot="-5400000" flipH="1">
            <a:off x="-20862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" name="Google Shape;35;p5"/>
          <p:cNvSpPr/>
          <p:nvPr/>
        </p:nvSpPr>
        <p:spPr>
          <a:xfrm rot="-5400000" flipH="1">
            <a:off x="3796963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" name="Google Shape;36;p5"/>
          <p:cNvSpPr>
            <a:spLocks noGrp="1" noEditPoints="1"/>
          </p:cNvSpPr>
          <p:nvPr>
            <p:ph type="title"/>
          </p:nvPr>
        </p:nvSpPr>
        <p:spPr>
          <a:xfrm>
            <a:off x="1356563" y="2403050"/>
            <a:ext cx="2611800" cy="365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7" name="Google Shape;37;p5"/>
          <p:cNvSpPr>
            <a:spLocks noGrp="1" noEditPoints="1"/>
          </p:cNvSpPr>
          <p:nvPr>
            <p:ph type="title" idx="2"/>
          </p:nvPr>
        </p:nvSpPr>
        <p:spPr>
          <a:xfrm>
            <a:off x="5175614" y="2402925"/>
            <a:ext cx="2611800" cy="3651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 b="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38" name="Google Shape;38;p5"/>
          <p:cNvSpPr>
            <a:spLocks noGrp="1" noEditPoints="1"/>
          </p:cNvSpPr>
          <p:nvPr>
            <p:ph type="subTitle" idx="1"/>
          </p:nvPr>
        </p:nvSpPr>
        <p:spPr>
          <a:xfrm>
            <a:off x="5175614" y="2768026"/>
            <a:ext cx="2611800" cy="945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lvl="0"/>
          </a:p>
        </p:txBody>
      </p:sp>
      <p:sp>
        <p:nvSpPr>
          <p:cNvPr id="39" name="Google Shape;39;p5"/>
          <p:cNvSpPr>
            <a:spLocks noGrp="1" noEditPoints="1"/>
          </p:cNvSpPr>
          <p:nvPr>
            <p:ph type="subTitle" idx="3"/>
          </p:nvPr>
        </p:nvSpPr>
        <p:spPr>
          <a:xfrm>
            <a:off x="1356563" y="2768026"/>
            <a:ext cx="2611800" cy="945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" name="Google Shape;43;p6"/>
          <p:cNvSpPr/>
          <p:nvPr/>
        </p:nvSpPr>
        <p:spPr>
          <a:xfrm rot="5400000">
            <a:off x="71783" y="-739300"/>
            <a:ext cx="1309500" cy="1309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6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>
            <a:lvl1pPr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>
            <a:spLocks noGrp="1" noEditPoints="1"/>
          </p:cNvSpPr>
          <p:nvPr>
            <p:ph type="body" idx="1"/>
          </p:nvPr>
        </p:nvSpPr>
        <p:spPr>
          <a:xfrm>
            <a:off x="713100" y="1987500"/>
            <a:ext cx="3542700" cy="26166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</a:lvl9pPr>
          </a:lstStyle>
          <a:p>
            <a:pPr lvl="0"/>
          </a:p>
        </p:txBody>
      </p:sp>
      <p:sp>
        <p:nvSpPr>
          <p:cNvPr id="47" name="Google Shape;47;p7"/>
          <p:cNvSpPr>
            <a:spLocks noGrp="1" noEditPoints="1"/>
          </p:cNvSpPr>
          <p:nvPr>
            <p:ph type="title"/>
          </p:nvPr>
        </p:nvSpPr>
        <p:spPr>
          <a:xfrm>
            <a:off x="713100" y="633900"/>
            <a:ext cx="3542700" cy="13536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l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48" name="Google Shape;48;p7"/>
          <p:cNvSpPr/>
          <p:nvPr/>
        </p:nvSpPr>
        <p:spPr>
          <a:xfrm rot="-5400000" flipH="1">
            <a:off x="4326738" y="452900"/>
            <a:ext cx="5369100" cy="42654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dt="0"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7366800" y="-32385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8"/>
          <p:cNvSpPr/>
          <p:nvPr/>
        </p:nvSpPr>
        <p:spPr>
          <a:xfrm rot="5400000" flipH="1">
            <a:off x="1939500" y="-1407600"/>
            <a:ext cx="5265000" cy="7958700"/>
          </a:xfrm>
          <a:prstGeom prst="wave">
            <a:avLst>
              <a:gd name="adj1" fmla="val 524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8"/>
          <p:cNvSpPr/>
          <p:nvPr/>
        </p:nvSpPr>
        <p:spPr>
          <a:xfrm>
            <a:off x="-653250" y="346244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8"/>
          <p:cNvSpPr>
            <a:spLocks noGrp="1" noEditPoints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  <p:hf dt="0"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56;p9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9"/>
          <p:cNvSpPr/>
          <p:nvPr/>
        </p:nvSpPr>
        <p:spPr>
          <a:xfrm rot="5400000">
            <a:off x="584250" y="-1147500"/>
            <a:ext cx="7511700" cy="72540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9"/>
          <p:cNvSpPr>
            <a:spLocks noGrp="1" noEditPoints="1"/>
          </p:cNvSpPr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9"/>
          <p:cNvSpPr>
            <a:spLocks noGrp="1" noEditPoints="1"/>
          </p:cNvSpPr>
          <p:nvPr>
            <p:ph type="subTitle" idx="1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pPr lvl="0"/>
          </a:p>
        </p:txBody>
      </p:sp>
    </p:spTree>
  </p:cSld>
  <p:clrMapOvr>
    <a:masterClrMapping/>
  </p:clrMapOvr>
  <p:hf dt="0"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>
            <a:spLocks noGrp="1" noEditPoints="1"/>
          </p:cNvSpPr>
          <p:nvPr>
            <p:ph type="title"/>
          </p:nvPr>
        </p:nvSpPr>
        <p:spPr>
          <a:xfrm>
            <a:off x="720000" y="930600"/>
            <a:ext cx="3530700" cy="3282300"/>
          </a:xfrm>
          <a:prstGeom prst="rect">
            <a:avLst/>
          </a:prstGeom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  <p:hf dt="0" sldNum="0" hdr="0" ftr="0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>
            <a:spLocks noGrp="1" noEditPoints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7" name="Google Shape;7;p1"/>
          <p:cNvSpPr>
            <a:spLocks noGrp="1" noEditPoints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hdr="0" ftr="0"/>
  <p:txStyles>
    <p:title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>
            <a:spLocks noGrp="1" noEditPoints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2" name="Google Shape;102;p20"/>
          <p:cNvSpPr>
            <a:spLocks noGrp="1" noEditPoints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>
            <a:lvl1pPr marL="45720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lvl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dt="0" hdr="0" ftr="0"/>
  <p:txStyles>
    <p:title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google.com/spreadsheets/d/1zvGtNrJZSRO52-Uc-o-XLclNhwznljJLLr8E9Q0TOUA/copy#gid=170468692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google.com/spreadsheets/d/1zvGtNrJZSRO52-Uc-o-XLclNhwznljJLLr8E9Q0TOUA/copy#gid=108358440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google.com/spreadsheets/d/1zvGtNrJZSRO52-Uc-o-XLclNhwznljJLLr8E9Q0TOUA/copy#gid=645864615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hyperlink" Target="http://bit.ly/33VAFh3" TargetMode="External"/><Relationship Id="rId2" Type="http://schemas.openxmlformats.org/officeDocument/2006/relationships/hyperlink" Target="http://bit.ly/30B07Gq" TargetMode="External"/><Relationship Id="rId3" Type="http://schemas.openxmlformats.org/officeDocument/2006/relationships/hyperlink" Target="http://bit.ly/2PfT4lq" TargetMode="External"/><Relationship Id="rId4" Type="http://schemas.openxmlformats.org/officeDocument/2006/relationships/slideLayout" Target="../slideLayouts/slideLayout19.xml"/><Relationship Id="rId5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hyperlink" Target="http://bit.ly/2PfT4lq" TargetMode="External"/><Relationship Id="rId2" Type="http://schemas.openxmlformats.org/officeDocument/2006/relationships/hyperlink" Target="http://bit.ly/33VAFh3" TargetMode="External"/><Relationship Id="rId3" Type="http://schemas.openxmlformats.org/officeDocument/2006/relationships/hyperlink" Target="http://bit.ly/30B07Gq" TargetMode="External"/><Relationship Id="rId4" Type="http://schemas.openxmlformats.org/officeDocument/2006/relationships/slideLayout" Target="../slideLayouts/slideLayout19.xml"/><Relationship Id="rId5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hyperlink" Target="https://bit.ly/2ZjL1pd" TargetMode="External"/><Relationship Id="rId2" Type="http://schemas.openxmlformats.org/officeDocument/2006/relationships/hyperlink" Target="http://bit.ly/30B07Gq" TargetMode="External"/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>
            <a:spLocks noGrp="1" noEditPoints="1"/>
          </p:cNvSpPr>
          <p:nvPr>
            <p:ph type="ctrTitle"/>
          </p:nvPr>
        </p:nvSpPr>
        <p:spPr>
          <a:xfrm>
            <a:off x="713100" y="2017601"/>
            <a:ext cx="8202300" cy="1479900"/>
          </a:xfrm>
          <a:prstGeom prst="rect">
            <a:avLst/>
          </a:prstGeom>
        </p:spPr>
        <p:txBody>
          <a:bodyPr wrap="square" lIns="91425" tIns="91425" rIns="91425" bIns="91425" anchor="b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800" dirty="0"/>
              <a:t>Spotify &amp; </a:t>
            </a:r>
            <a:r>
              <a:rPr lang="en" sz="2800" dirty="0" err="1"/>
              <a:t>Youtube</a:t>
            </a:r>
            <a:r>
              <a:rPr lang="en" sz="2800" dirty="0"/>
              <a:t> Songs Statistics </a:t>
            </a:r>
            <a:r>
              <a:rPr lang="en" sz="2800" dirty="0">
                <a:solidFill>
                  <a:schemeClr val="dk2"/>
                </a:solidFill>
              </a:rPr>
              <a:t>FRANGI</a:t>
            </a:r>
            <a:br>
              <a:rPr lang="en" sz="2800" dirty="0">
                <a:solidFill>
                  <a:schemeClr val="dk2"/>
                </a:solidFill>
              </a:rPr>
            </a:br>
            <a:r>
              <a:rPr lang="en" sz="1800" dirty="0">
                <a:solidFill>
                  <a:schemeClr val="dk2"/>
                </a:solidFill>
              </a:rPr>
              <a:t>Francesco </a:t>
            </a:r>
            <a:r>
              <a:rPr lang="en" sz="1800" dirty="0" err="1">
                <a:solidFill>
                  <a:schemeClr val="dk2"/>
                </a:solidFill>
              </a:rPr>
              <a:t>Frigato</a:t>
            </a:r>
            <a:r>
              <a:rPr lang="en" sz="1800" dirty="0">
                <a:solidFill>
                  <a:schemeClr val="dk2"/>
                </a:solidFill>
              </a:rPr>
              <a:t>, Andrea </a:t>
            </a:r>
            <a:r>
              <a:rPr lang="en" sz="1800" dirty="0" err="1">
                <a:solidFill>
                  <a:schemeClr val="dk2"/>
                </a:solidFill>
              </a:rPr>
              <a:t>Felline</a:t>
            </a:r>
            <a:r>
              <a:rPr lang="en" sz="1800" dirty="0">
                <a:solidFill>
                  <a:schemeClr val="dk2"/>
                </a:solidFill>
              </a:rPr>
              <a:t>, Gianluca Antolini</a:t>
            </a:r>
            <a:endParaRPr sz="2800" dirty="0">
              <a:solidFill>
                <a:schemeClr val="dk2"/>
              </a:solidFill>
              <a:latin typeface="Palanquin Dark Medium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111" name="Google Shape;111;p23"/>
          <p:cNvSpPr>
            <a:spLocks noGrp="1" noEditPoints="1"/>
          </p:cNvSpPr>
          <p:nvPr>
            <p:ph type="subTitle" idx="1"/>
          </p:nvPr>
        </p:nvSpPr>
        <p:spPr>
          <a:xfrm>
            <a:off x="713100" y="3881012"/>
            <a:ext cx="4060800" cy="690988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Master’s Degree in Computer </a:t>
            </a:r>
            <a:r>
              <a:rPr lang="en" sz="1500" dirty="0" err="1"/>
              <a:t>Engeneering</a:t>
            </a:r>
            <a:endParaRPr lang="en" sz="1500" dirty="0"/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Database 2 – Group Project - A.Y. 2023/23</a:t>
            </a:r>
            <a:endParaRPr sz="1500" dirty="0"/>
          </a:p>
        </p:txBody>
      </p:sp>
      <p:pic>
        <p:nvPicPr>
          <p:cNvPr id="11" name="Immagine 10" descr="Immagine che contiene Elementi grafici, cerchio, Policromia, cartone animato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19844021">
            <a:off x="6658664" y="3187626"/>
            <a:ext cx="4262817" cy="4262817"/>
          </a:xfrm>
          <a:prstGeom prst="rect">
            <a:avLst/>
          </a:prstGeom>
        </p:spPr>
      </p:pic>
      <p:pic>
        <p:nvPicPr>
          <p:cNvPr id="17" name="Immagine 16" descr="Immagine che contiene testo, Carattere, Elementi grafici, grafica&#10;&#10;Descrizione generata automaticament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89701" y="219943"/>
            <a:ext cx="1842286" cy="1198800"/>
          </a:xfrm>
          <a:prstGeom prst="rect">
            <a:avLst/>
          </a:prstGeom>
        </p:spPr>
      </p:pic>
      <p:pic>
        <p:nvPicPr>
          <p:cNvPr id="3" name="Immagine 2" descr="Immagine che contiene rosso, Elementi grafici, simbolo, Carminio&#10;&#10;Descrizione generata automaticament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885065" y="2272844"/>
            <a:ext cx="865609" cy="5978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7 - Most common 5 genres among playlists</a:t>
            </a:r>
          </a:p>
          <a:p/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8697" y="1951372"/>
            <a:ext cx="4473303" cy="1240754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951372"/>
            <a:ext cx="4473303" cy="10869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8 - Genre of top 5 playlists with most played songs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6755" y="1542667"/>
            <a:ext cx="4505245" cy="2058166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542667"/>
            <a:ext cx="4505245" cy="13624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>
          <a:xfrm>
            <a:off x="720000" y="157025"/>
            <a:ext cx="7704000" cy="576000"/>
          </a:xfrm>
        </p:spPr>
        <p:txBody>
          <a:bodyPr/>
          <a:lstStyle/>
          <a:p>
            <a:r>
              <a:rPr lang="it-IT" sz="1600"/>
              <a:t>Query </a:t>
            </a:r>
            <a:r>
              <a:rPr sz="1600"/>
              <a:t>9 - Random pair of songs that have similar tempo and key (useful for </a:t>
            </a:r>
            <a:r>
              <a:rPr lang="it-IT" sz="1600"/>
              <a:t>DJ</a:t>
            </a:r>
            <a:r>
              <a:rPr sz="1600"/>
              <a:t>s)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745" y="594989"/>
            <a:ext cx="4400784" cy="2080231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7745" y="2675220"/>
            <a:ext cx="4400784" cy="2394415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468528" y="594989"/>
            <a:ext cx="4609553" cy="81851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Arial"/>
                <a:ea typeface="Arial"/>
                <a:cs typeface="Arial"/>
              </a:rPr>
              <a:t>10 - Average number of views of songs for the 3 types of album types (single, compilation and album)  </a:t>
            </a:r>
          </a:p>
          <a:p>
            <a:endParaRPr sz="1800">
              <a:latin typeface="Arial"/>
              <a:ea typeface="Arial"/>
              <a:cs typeface="Arial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5559" y="1749656"/>
            <a:ext cx="4496441" cy="164418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749656"/>
            <a:ext cx="4496441" cy="7556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Arial"/>
                <a:ea typeface="Arial"/>
                <a:cs typeface="Arial"/>
              </a:rPr>
              <a:t>11 - Are number of streams of a song higher than the number of views of their related youtube video (in general)? 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7077" y="1556985"/>
            <a:ext cx="4494923" cy="3054695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556985"/>
            <a:ext cx="4494923" cy="103810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>
          <a:xfrm>
            <a:off x="720000" y="0"/>
            <a:ext cx="7704000" cy="576000"/>
          </a:xfrm>
        </p:spPr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12 - Average ratios of views/likes and views/comments of videos that are the official video of the songs and the ones that are not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0413" y="659452"/>
            <a:ext cx="4491587" cy="2431507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413" y="3090959"/>
            <a:ext cx="4491587" cy="1969091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72000" y="659452"/>
            <a:ext cx="4491587" cy="4131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13 - Top 10 artists by number of albums published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5408" y="1507443"/>
            <a:ext cx="4496592" cy="2128614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507443"/>
            <a:ext cx="4496592" cy="192369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14 - Relation between YouTube video views and corresponding song</a:t>
            </a:r>
          </a:p>
          <a:p/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4481" y="1954013"/>
            <a:ext cx="4507519" cy="1235474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954013"/>
            <a:ext cx="4507519" cy="213868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Emergency center</a:t>
            </a:r>
          </a:p>
        </p:txBody>
      </p:sp>
      <p:grpSp>
        <p:nvGrpSpPr>
          <p:cNvPr id="158" name="Google Shape;158;p27"/>
          <p:cNvGrpSpPr/>
          <p:nvPr/>
        </p:nvGrpSpPr>
        <p:grpSpPr>
          <a:xfrm>
            <a:off x="713100" y="2510713"/>
            <a:ext cx="1703400" cy="1947188"/>
            <a:chOff x="713100" y="2510713"/>
            <a:chExt cx="1703400" cy="1947188"/>
          </a:xfrm>
        </p:grpSpPr>
        <p:sp>
          <p:nvSpPr>
            <p:cNvPr id="159" name="Google Shape;159;p27"/>
            <p:cNvSpPr/>
            <p:nvPr/>
          </p:nvSpPr>
          <p:spPr>
            <a:xfrm>
              <a:off x="1145700" y="251071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" name="Google Shape;160;p27"/>
            <p:cNvSpPr txBox="1"/>
            <p:nvPr/>
          </p:nvSpPr>
          <p:spPr>
            <a:xfrm>
              <a:off x="713100" y="38477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1" name="Google Shape;161;p27"/>
            <p:cNvSpPr txBox="1"/>
            <p:nvPr/>
          </p:nvSpPr>
          <p:spPr>
            <a:xfrm>
              <a:off x="713100" y="34810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62" name="Google Shape;162;p27"/>
          <p:cNvGrpSpPr/>
          <p:nvPr/>
        </p:nvGrpSpPr>
        <p:grpSpPr>
          <a:xfrm>
            <a:off x="2717900" y="2510713"/>
            <a:ext cx="1703400" cy="1947188"/>
            <a:chOff x="2717900" y="2510713"/>
            <a:chExt cx="1703400" cy="1947188"/>
          </a:xfrm>
        </p:grpSpPr>
        <p:sp>
          <p:nvSpPr>
            <p:cNvPr id="163" name="Google Shape;163;p27"/>
            <p:cNvSpPr/>
            <p:nvPr/>
          </p:nvSpPr>
          <p:spPr>
            <a:xfrm>
              <a:off x="3150500" y="251071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2717900" y="38477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biggest planet of them 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2717900" y="34810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66" name="Google Shape;166;p27"/>
          <p:cNvGrpSpPr/>
          <p:nvPr/>
        </p:nvGrpSpPr>
        <p:grpSpPr>
          <a:xfrm>
            <a:off x="4722700" y="2510713"/>
            <a:ext cx="1703400" cy="1947188"/>
            <a:chOff x="4722700" y="2510713"/>
            <a:chExt cx="1703400" cy="1947188"/>
          </a:xfrm>
        </p:grpSpPr>
        <p:sp>
          <p:nvSpPr>
            <p:cNvPr id="167" name="Google Shape;167;p27"/>
            <p:cNvSpPr/>
            <p:nvPr/>
          </p:nvSpPr>
          <p:spPr>
            <a:xfrm>
              <a:off x="5155300" y="251071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168;p27"/>
            <p:cNvSpPr txBox="1"/>
            <p:nvPr/>
          </p:nvSpPr>
          <p:spPr>
            <a:xfrm>
              <a:off x="4722700" y="38477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a beautiful name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9" name="Google Shape;169;p27"/>
            <p:cNvSpPr txBox="1"/>
            <p:nvPr/>
          </p:nvSpPr>
          <p:spPr>
            <a:xfrm>
              <a:off x="4722700" y="34810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70" name="Google Shape;170;p27"/>
          <p:cNvGrpSpPr/>
          <p:nvPr/>
        </p:nvGrpSpPr>
        <p:grpSpPr>
          <a:xfrm>
            <a:off x="6727500" y="2510713"/>
            <a:ext cx="1703400" cy="1947188"/>
            <a:chOff x="6727500" y="2510713"/>
            <a:chExt cx="1703400" cy="1947188"/>
          </a:xfrm>
        </p:grpSpPr>
        <p:sp>
          <p:nvSpPr>
            <p:cNvPr id="171" name="Google Shape;171;p27"/>
            <p:cNvSpPr/>
            <p:nvPr/>
          </p:nvSpPr>
          <p:spPr>
            <a:xfrm>
              <a:off x="7160100" y="251071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27"/>
            <p:cNvSpPr txBox="1"/>
            <p:nvPr/>
          </p:nvSpPr>
          <p:spPr>
            <a:xfrm>
              <a:off x="6727500" y="38477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3" name="Google Shape;173;p27"/>
            <p:cNvSpPr txBox="1"/>
            <p:nvPr/>
          </p:nvSpPr>
          <p:spPr>
            <a:xfrm>
              <a:off x="6727500" y="34810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74" name="Google Shape;174;p27"/>
          <p:cNvGrpSpPr/>
          <p:nvPr/>
        </p:nvGrpSpPr>
        <p:grpSpPr>
          <a:xfrm>
            <a:off x="7402783" y="2753396"/>
            <a:ext cx="352833" cy="352833"/>
            <a:chOff x="-26201650" y="3176075"/>
            <a:chExt cx="296175" cy="296175"/>
          </a:xfrm>
        </p:grpSpPr>
        <p:sp>
          <p:nvSpPr>
            <p:cNvPr id="175" name="Google Shape;175;p27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rect l="l" t="t" r="r" b="b"/>
              <a:pathLst>
                <a:path w="2048" h="9075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rect l="l" t="t" r="r" b="b"/>
              <a:pathLst>
                <a:path w="11847" h="620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lnTo>
                    <a:pt x="3939" y="662"/>
                  </a:ln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lnTo>
                    <a:pt x="10681" y="662"/>
                  </a:ln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77" name="Google Shape;177;p27"/>
          <p:cNvGrpSpPr/>
          <p:nvPr/>
        </p:nvGrpSpPr>
        <p:grpSpPr>
          <a:xfrm>
            <a:off x="3392722" y="2754081"/>
            <a:ext cx="353757" cy="351463"/>
            <a:chOff x="-22845575" y="3504075"/>
            <a:chExt cx="296950" cy="295025"/>
          </a:xfrm>
        </p:grpSpPr>
        <p:sp>
          <p:nvSpPr>
            <p:cNvPr id="178" name="Google Shape;178;p27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rect l="l" t="t" r="r" b="b"/>
              <a:pathLst>
                <a:path w="5608" h="1180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rect l="l" t="t" r="r" b="b"/>
              <a:pathLst>
                <a:path w="5577" h="1177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0" name="Google Shape;180;p27"/>
          <p:cNvGrpSpPr/>
          <p:nvPr/>
        </p:nvGrpSpPr>
        <p:grpSpPr>
          <a:xfrm>
            <a:off x="1388845" y="2752458"/>
            <a:ext cx="351910" cy="354710"/>
            <a:chOff x="-25094250" y="3176075"/>
            <a:chExt cx="295400" cy="297750"/>
          </a:xfrm>
        </p:grpSpPr>
        <p:sp>
          <p:nvSpPr>
            <p:cNvPr id="181" name="Google Shape;181;p27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rect l="l" t="t" r="r" b="b"/>
              <a:pathLst>
                <a:path w="3488" h="490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rect l="l" t="t" r="r" b="b"/>
              <a:pathLst>
                <a:path w="11816" h="11658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rect l="l" t="t" r="r" b="b"/>
              <a:pathLst>
                <a:path w="3488" h="4914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84" name="Google Shape;184;p27"/>
          <p:cNvSpPr/>
          <p:nvPr/>
        </p:nvSpPr>
        <p:spPr>
          <a:xfrm>
            <a:off x="5439738" y="2753857"/>
            <a:ext cx="269323" cy="351910"/>
          </a:xfrm>
          <a:custGeom>
            <a:avLst/>
            <a:rect l="l" t="t" r="r" b="b"/>
            <a:pathLst>
              <a:path w="9043" h="11816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lnTo>
                  <a:pt x="37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27"/>
          <p:cNvSpPr txBox="1"/>
          <p:nvPr/>
        </p:nvSpPr>
        <p:spPr>
          <a:xfrm>
            <a:off x="3720300" y="1418609"/>
            <a:ext cx="17034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Planets</a:t>
            </a:r>
            <a:endParaRPr sz="1800"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186" name="Google Shape;186;p27"/>
          <p:cNvCxnSpPr/>
          <p:nvPr/>
        </p:nvCxnSpPr>
        <p:spPr>
          <a:xfrm rot="5400000">
            <a:off x="3746250" y="1684859"/>
            <a:ext cx="649200" cy="10023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7" name="Google Shape;187;p27"/>
          <p:cNvCxnSpPr/>
          <p:nvPr/>
        </p:nvCxnSpPr>
        <p:spPr>
          <a:xfrm rot="-5400000" flipH="1">
            <a:off x="4748550" y="1684859"/>
            <a:ext cx="649200" cy="10023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8" name="Google Shape;188;p27"/>
          <p:cNvCxnSpPr/>
          <p:nvPr/>
        </p:nvCxnSpPr>
        <p:spPr>
          <a:xfrm>
            <a:off x="5423700" y="1640009"/>
            <a:ext cx="2155500" cy="870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9" name="Google Shape;189;p27"/>
          <p:cNvCxnSpPr/>
          <p:nvPr/>
        </p:nvCxnSpPr>
        <p:spPr>
          <a:xfrm flipH="1">
            <a:off x="1564800" y="1640009"/>
            <a:ext cx="2155500" cy="870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195" name="Google Shape;195;p28"/>
          <p:cNvGraphicFramePr/>
          <p:nvPr/>
        </p:nvGraphicFramePr>
        <p:xfrm>
          <a:off x="720000" y="1469350"/>
          <a:ext cx="7703975" cy="402324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1229350"/>
                <a:gridCol w="1427050"/>
                <a:gridCol w="1381300"/>
                <a:gridCol w="1238125"/>
                <a:gridCol w="1214075"/>
                <a:gridCol w="1214075"/>
              </a:tblGrid>
              <a:tr h="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Despite being red, Mars is actually cold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Neptune is the farthest planet from the Sun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 is a gas giant and  has rings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Jupiter was named after a Roman god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Cost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57175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Health plan A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$100 / month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57175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Health plan B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$200 / month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57175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Health plan C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$300 / month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Elementi grafici, cerchio, Policromia, cartone animato&#10;&#10;Descrizione generata automaticament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58757" y="1943636"/>
            <a:ext cx="1431329" cy="1431329"/>
          </a:xfrm>
          <a:prstGeom prst="rect">
            <a:avLst/>
          </a:prstGeom>
        </p:spPr>
      </p:pic>
      <p:pic>
        <p:nvPicPr>
          <p:cNvPr id="9" name="Immagine 8" descr="Immagine che contiene rosso, Elementi grafici, simbolo, Carminio&#10;&#10;Descrizione generata automaticament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0000" y="2272844"/>
            <a:ext cx="865609" cy="597811"/>
          </a:xfrm>
          <a:prstGeom prst="rect">
            <a:avLst/>
          </a:prstGeom>
        </p:spPr>
      </p:pic>
      <p:sp>
        <p:nvSpPr>
          <p:cNvPr id="2" name="Google Shape;122;p25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4" name="Google Shape;137;p25"/>
          <p:cNvSpPr txBox="1"/>
          <p:nvPr/>
        </p:nvSpPr>
        <p:spPr>
          <a:xfrm>
            <a:off x="3012645" y="1591651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Spotify Songs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37;p25"/>
          <p:cNvSpPr txBox="1"/>
          <p:nvPr/>
        </p:nvSpPr>
        <p:spPr>
          <a:xfrm>
            <a:off x="3385617" y="2299940"/>
            <a:ext cx="2372764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STREAMS, MUSIC INFO, ARTISTS, ALBUMS, PLAYLISTS,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37;p25"/>
          <p:cNvSpPr txBox="1"/>
          <p:nvPr/>
        </p:nvSpPr>
        <p:spPr>
          <a:xfrm>
            <a:off x="3012645" y="2820127"/>
            <a:ext cx="3118709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Youtube</a:t>
            </a: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Videos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37;p25"/>
          <p:cNvSpPr txBox="1"/>
          <p:nvPr/>
        </p:nvSpPr>
        <p:spPr>
          <a:xfrm>
            <a:off x="3541559" y="3528416"/>
            <a:ext cx="2021781" cy="4103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VIEWS, LIKES, COMMENTS, CHANNELS,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1200" dirty="0">
              <a:solidFill>
                <a:schemeClr val="bg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201" name="Google Shape;201;p29"/>
          <p:cNvGrpSpPr/>
          <p:nvPr/>
        </p:nvGrpSpPr>
        <p:grpSpPr>
          <a:xfrm>
            <a:off x="981726" y="1410272"/>
            <a:ext cx="3849982" cy="2131090"/>
            <a:chOff x="2654821" y="2311071"/>
            <a:chExt cx="2279715" cy="1262120"/>
          </a:xfrm>
        </p:grpSpPr>
        <p:grpSp>
          <p:nvGrpSpPr>
            <p:cNvPr id="202" name="Google Shape;202;p2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03" name="Google Shape;203;p2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rect l="l" t="t" r="r" b="b"/>
                <a:pathLst>
                  <a:path w="2286" h="181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lnTo>
                      <a:pt x="2286" y="905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4" name="Google Shape;204;p2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rect l="l" t="t" r="r" b="b"/>
                <a:pathLst>
                  <a:path w="3139" h="2596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05" name="Google Shape;205;p2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06" name="Google Shape;206;p2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rect l="l" t="t" r="r" b="b"/>
                <a:pathLst>
                  <a:path w="2410" h="2607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lnTo>
                      <a:pt x="639" y="241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07" name="Google Shape;207;p2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08" name="Google Shape;208;p2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rect l="l" t="t" r="r" b="b"/>
                  <a:pathLst>
                    <a:path w="61835" h="2040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lnTo>
                        <a:pt x="1594" y="31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209" name="Google Shape;209;p2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rect l="l" t="t" r="r" b="b"/>
                  <a:pathLst>
                    <a:path w="2324" h="2951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lnTo>
                        <a:pt x="21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10" name="Google Shape;210;p2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rect l="l" t="t" r="r" b="b"/>
                  <a:pathLst>
                    <a:path w="4688" h="4164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lnTo>
                        <a:pt x="3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11" name="Google Shape;211;p2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rect l="l" t="t" r="r" b="b"/>
                  <a:pathLst>
                    <a:path w="5232" h="9856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12" name="Google Shape;212;p2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rect l="l" t="t" r="r" b="b"/>
                  <a:pathLst>
                    <a:path w="76079" h="40698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lnTo>
                        <a:pt x="275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13" name="Google Shape;213;p2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rect l="l" t="t" r="r" b="b"/>
                  <a:pathLst>
                    <a:path w="3767" h="835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214" name="Google Shape;214;p2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15" name="Google Shape;215;p2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rect l="l" t="t" r="r" b="b"/>
                <a:pathLst>
                  <a:path w="3762" h="2048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lnTo>
                      <a:pt x="190" y="204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6" name="Google Shape;216;p2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rect l="l" t="t" r="r" b="b"/>
                <a:pathLst>
                  <a:path w="3474" h="3809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lnTo>
                      <a:pt x="332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17" name="Google Shape;217;p2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18" name="Google Shape;218;p2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rect l="l" t="t" r="r" b="b"/>
                <a:pathLst>
                  <a:path w="4358" h="2572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lnTo>
                      <a:pt x="1286" y="59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9" name="Google Shape;219;p2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rect l="l" t="t" r="r" b="b"/>
                <a:pathLst>
                  <a:path w="105" h="148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0" name="Google Shape;220;p2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rect l="l" t="t" r="r" b="b"/>
                <a:pathLst>
                  <a:path w="901" h="1675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1" name="Google Shape;221;p2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rect l="l" t="t" r="r" b="b"/>
                <a:pathLst>
                  <a:path w="252" h="168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2" name="Google Shape;222;p2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rect l="l" t="t" r="r" b="b"/>
                <a:pathLst>
                  <a:path w="63" h="64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3" name="Google Shape;223;p2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rect l="l" t="t" r="r" b="b"/>
                <a:pathLst>
                  <a:path w="6571" h="7304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24" name="Google Shape;224;p2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25" name="Google Shape;225;p2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rect l="l" t="t" r="r" b="b"/>
                <a:pathLst>
                  <a:path w="2596" h="146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6" name="Google Shape;226;p2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rect l="l" t="t" r="r" b="b"/>
                <a:pathLst>
                  <a:path w="3405" h="2072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lnTo>
                      <a:pt x="1095" y="28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227" name="Google Shape;227;p2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28" name="Google Shape;228;p2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rect l="l" t="t" r="r" b="b"/>
                <a:pathLst>
                  <a:path w="6592" h="6278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9" name="Google Shape;229;p2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rect l="l" t="t" r="r" b="b"/>
                <a:pathLst>
                  <a:path w="2834" h="1762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lnTo>
                      <a:pt x="571" y="59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0" name="Google Shape;230;p2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rect l="l" t="t" r="r" b="b"/>
                <a:pathLst>
                  <a:path w="3190" h="3596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lnTo>
                      <a:pt x="0" y="16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231" name="Google Shape;231;p2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2" name="Google Shape;232;p2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rect l="l" t="t" r="r" b="b"/>
                <a:pathLst>
                  <a:path w="1780" h="3579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3" name="Google Shape;233;p2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rect l="l" t="t" r="r" b="b"/>
                <a:pathLst>
                  <a:path w="1691" h="3738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234" name="Google Shape;234;p2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235;p2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rect l="l" t="t" r="r" b="b"/>
                <a:pathLst>
                  <a:path w="4033" h="4968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lnTo>
                      <a:pt x="2901" y="496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6" name="Google Shape;236;p2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rect l="l" t="t" r="r" b="b"/>
                <a:pathLst>
                  <a:path w="5713" h="10295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lnTo>
                      <a:pt x="286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37" name="Google Shape;237;p2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8" name="Google Shape;238;p2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rect l="l" t="t" r="r" b="b"/>
                <a:pathLst>
                  <a:path w="29915" h="19889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lnTo>
                      <a:pt x="107" y="118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39" name="Google Shape;239;p2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40" name="Google Shape;240;p2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rect l="l" t="t" r="r" b="b"/>
                  <a:pathLst>
                    <a:path w="27704" h="2377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lnTo>
                        <a:pt x="2280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41" name="Google Shape;241;p2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rect l="l" t="t" r="r" b="b"/>
                  <a:pathLst>
                    <a:path w="32642" h="19251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242" name="Google Shape;242;p2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43" name="Google Shape;243;p2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rect l="l" t="t" r="r" b="b"/>
                <a:pathLst>
                  <a:path w="15193" h="2465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lnTo>
                      <a:pt x="14024" y="233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4" name="Google Shape;244;p2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rect l="l" t="t" r="r" b="b"/>
                <a:pathLst>
                  <a:path w="22682" h="2360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lnTo>
                      <a:pt x="7617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45" name="Google Shape;245;p2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46" name="Google Shape;246;p2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rect l="l" t="t" r="r" b="b"/>
                <a:pathLst>
                  <a:path w="6588" h="28155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lnTo>
                      <a:pt x="319" y="456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7" name="Google Shape;247;p2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rect l="l" t="t" r="r" b="b"/>
                <a:pathLst>
                  <a:path w="5483" h="26992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lnTo>
                      <a:pt x="984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48" name="Google Shape;248;p2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49" name="Google Shape;249;p2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rect l="l" t="t" r="r" b="b"/>
                <a:pathLst>
                  <a:path w="9137" h="680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lnTo>
                      <a:pt x="0" y="435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0" name="Google Shape;250;p2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rect l="l" t="t" r="r" b="b"/>
                <a:pathLst>
                  <a:path w="9166" h="7973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lnTo>
                      <a:pt x="6696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251" name="Google Shape;251;p29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rect l="l" t="t" r="r" b="b"/>
              <a:pathLst>
                <a:path w="1570" h="482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rect l="l" t="t" r="r" b="b"/>
              <a:pathLst>
                <a:path w="2219" h="1465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rect l="l" t="t" r="r" b="b"/>
              <a:pathLst>
                <a:path w="24335" h="31157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lnTo>
                    <a:pt x="16572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lnTo>
                    <a:pt x="4771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lnTo>
                    <a:pt x="4269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54" name="Google Shape;254;p2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55" name="Google Shape;255;p2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rect l="l" t="t" r="r" b="b"/>
                <a:pathLst>
                  <a:path w="2093" h="2637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6" name="Google Shape;256;p2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rect l="l" t="t" r="r" b="b"/>
                <a:pathLst>
                  <a:path w="922" h="2177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7" name="Google Shape;257;p2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rect l="l" t="t" r="r" b="b"/>
                <a:pathLst>
                  <a:path w="1926" h="1947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8" name="Google Shape;258;p2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rect l="l" t="t" r="r" b="b"/>
                <a:pathLst>
                  <a:path w="5838" h="5357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9" name="Google Shape;259;p2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rect l="l" t="t" r="r" b="b"/>
                <a:pathLst>
                  <a:path w="1340" h="1507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0" name="Google Shape;260;p2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rect l="l" t="t" r="r" b="b"/>
                <a:pathLst>
                  <a:path w="1696" h="1047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1" name="Google Shape;261;p2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rect l="l" t="t" r="r" b="b"/>
                <a:pathLst>
                  <a:path w="4395" h="2428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2" name="Google Shape;262;p2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rect l="l" t="t" r="r" b="b"/>
                <a:pathLst>
                  <a:path w="1926" h="1299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3" name="Google Shape;263;p2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rect l="l" t="t" r="r" b="b"/>
                <a:pathLst>
                  <a:path w="5713" h="3537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4" name="Google Shape;264;p2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rect l="l" t="t" r="r" b="b"/>
                <a:pathLst>
                  <a:path w="2763" h="270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lnTo>
                      <a:pt x="188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rect l="l" t="t" r="r" b="b"/>
                <a:pathLst>
                  <a:path w="2491" h="3516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rect l="l" t="t" r="r" b="b"/>
                <a:pathLst>
                  <a:path w="3871" h="634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lnTo>
                      <a:pt x="2385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rect l="l" t="t" r="r" b="b"/>
                <a:pathLst>
                  <a:path w="1465" h="1926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8" name="Google Shape;268;p2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rect l="l" t="t" r="r" b="b"/>
                <a:pathLst>
                  <a:path w="15464" h="12095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rect l="l" t="t" r="r" b="b"/>
                <a:pathLst>
                  <a:path w="3663" h="3955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lnTo>
                      <a:pt x="2909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rect l="l" t="t" r="r" b="b"/>
                <a:pathLst>
                  <a:path w="42036" h="36555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lnTo>
                      <a:pt x="40508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71" name="Google Shape;271;p29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rect l="l" t="t" r="r" b="b"/>
              <a:pathLst>
                <a:path w="1298" h="524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rect l="l" t="t" r="r" b="b"/>
              <a:pathLst>
                <a:path w="1654" h="1173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rect l="l" t="t" r="r" b="b"/>
              <a:pathLst>
                <a:path w="6153" h="2198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rect l="l" t="t" r="r" b="b"/>
              <a:pathLst>
                <a:path w="1570" h="901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rect l="l" t="t" r="r" b="b"/>
              <a:pathLst>
                <a:path w="3203" h="1466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rect l="l" t="t" r="r" b="b"/>
              <a:pathLst>
                <a:path w="1946" h="1821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rect l="l" t="t" r="r" b="b"/>
              <a:pathLst>
                <a:path w="2700" h="2679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lnTo>
                    <a:pt x="247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rect l="l" t="t" r="r" b="b"/>
              <a:pathLst>
                <a:path w="3663" h="1842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rect l="l" t="t" r="r" b="b"/>
              <a:pathLst>
                <a:path w="1445" h="837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rect l="l" t="t" r="r" b="b"/>
              <a:pathLst>
                <a:path w="670" h="1466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rect l="l" t="t" r="r" b="b"/>
              <a:pathLst>
                <a:path w="2386" h="2512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rect l="l" t="t" r="r" b="b"/>
              <a:pathLst>
                <a:path w="16489" h="12221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rect l="l" t="t" r="r" b="b"/>
              <a:pathLst>
                <a:path w="1633" h="2344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rect l="l" t="t" r="r" b="b"/>
              <a:pathLst>
                <a:path w="2323" h="253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rect l="l" t="t" r="r" b="b"/>
              <a:pathLst>
                <a:path w="2909" h="4374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rect l="l" t="t" r="r" b="b"/>
              <a:pathLst>
                <a:path w="7680" h="6906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rect l="l" t="t" r="r" b="b"/>
              <a:pathLst>
                <a:path w="6948" h="989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rect l="l" t="t" r="r" b="b"/>
              <a:pathLst>
                <a:path w="3432" h="3768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rect l="l" t="t" r="r" b="b"/>
              <a:pathLst>
                <a:path w="7450" h="10986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rect l="l" t="t" r="r" b="b"/>
              <a:pathLst>
                <a:path w="7199" h="8036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rect l="l" t="t" r="r" b="b"/>
              <a:pathLst>
                <a:path w="4939" h="5211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rect l="l" t="t" r="r" b="b"/>
              <a:pathLst>
                <a:path w="2930" h="3328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293" name="Google Shape;293;p2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94" name="Google Shape;294;p2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rect l="l" t="t" r="r" b="b"/>
                <a:pathLst>
                  <a:path w="9229" h="21552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5" name="Google Shape;295;p2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rect l="l" t="t" r="r" b="b"/>
                <a:pathLst>
                  <a:path w="2072" h="1444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296" name="Google Shape;296;p29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rect l="l" t="t" r="r" b="b"/>
              <a:pathLst>
                <a:path w="1047" h="245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297" name="Google Shape;297;p2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98" name="Google Shape;298;p2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rect l="l" t="t" r="r" b="b"/>
                <a:pathLst>
                  <a:path w="3579" h="2428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lnTo>
                      <a:pt x="169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9" name="Google Shape;299;p2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rect l="l" t="t" r="r" b="b"/>
                <a:pathLst>
                  <a:path w="859" h="734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0" name="Google Shape;300;p2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rect l="l" t="t" r="r" b="b"/>
                <a:pathLst>
                  <a:path w="1571" h="1737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1" name="Google Shape;301;p2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rect l="l" t="t" r="r" b="b"/>
                <a:pathLst>
                  <a:path w="4102" h="5651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lnTo>
                      <a:pt x="198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02" name="Google Shape;302;p29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rect l="l" t="t" r="r" b="b"/>
              <a:pathLst>
                <a:path w="7010" h="12284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29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rect l="l" t="t" r="r" b="b"/>
              <a:pathLst>
                <a:path w="2407" h="3349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rect l="l" t="t" r="r" b="b"/>
              <a:pathLst>
                <a:path w="2742" h="4709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rect l="l" t="t" r="r" b="b"/>
              <a:pathLst>
                <a:path w="17786" h="8392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rect l="l" t="t" r="r" b="b"/>
              <a:pathLst>
                <a:path w="5650" h="4835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rect l="l" t="t" r="r" b="b"/>
              <a:pathLst>
                <a:path w="4604" h="8036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rect l="l" t="t" r="r" b="b"/>
              <a:pathLst>
                <a:path w="2240" h="1173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09" name="Google Shape;309;p2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10" name="Google Shape;310;p2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rect l="l" t="t" r="r" b="b"/>
                <a:pathLst>
                  <a:path w="3871" h="4312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1" name="Google Shape;311;p2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rect l="l" t="t" r="r" b="b"/>
                <a:pathLst>
                  <a:path w="5818" h="5253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2" name="Google Shape;312;p2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rect l="l" t="t" r="r" b="b"/>
                <a:pathLst>
                  <a:path w="5734" h="519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rect l="l" t="t" r="r" b="b"/>
                <a:pathLst>
                  <a:path w="17242" h="887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lnTo>
                      <a:pt x="16070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14" name="Google Shape;314;p29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rect l="l" t="t" r="r" b="b"/>
              <a:pathLst>
                <a:path w="2512" h="3286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rect l="l" t="t" r="r" b="b"/>
              <a:pathLst>
                <a:path w="5483" h="3705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rect l="l" t="t" r="r" b="b"/>
              <a:pathLst>
                <a:path w="4772" h="9228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rect l="l" t="t" r="r" b="b"/>
              <a:pathLst>
                <a:path w="3035" h="2616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rect l="l" t="t" r="r" b="b"/>
              <a:pathLst>
                <a:path w="4688" h="5421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rect l="l" t="t" r="r" b="b"/>
              <a:pathLst>
                <a:path w="4876" h="9082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rect l="l" t="t" r="r" b="b"/>
              <a:pathLst>
                <a:path w="5127" h="1153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rect l="l" t="t" r="r" b="b"/>
              <a:pathLst>
                <a:path w="2972" h="383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rect l="l" t="t" r="r" b="b"/>
              <a:pathLst>
                <a:path w="2219" h="2721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rect l="l" t="t" r="r" b="b"/>
              <a:pathLst>
                <a:path w="11613" h="13497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rect l="l" t="t" r="r" b="b"/>
              <a:pathLst>
                <a:path w="5755" h="1299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rect l="l" t="t" r="r" b="b"/>
              <a:pathLst>
                <a:path w="2302" h="2093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rect l="l" t="t" r="r" b="b"/>
              <a:pathLst>
                <a:path w="3662" h="1989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rect l="l" t="t" r="r" b="b"/>
              <a:pathLst>
                <a:path w="2847" h="2093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rect l="l" t="t" r="r" b="b"/>
              <a:pathLst>
                <a:path w="4835" h="3746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rect l="l" t="t" r="r" b="b"/>
              <a:pathLst>
                <a:path w="3328" h="2156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rect l="l" t="t" r="r" b="b"/>
              <a:pathLst>
                <a:path w="2868" h="1256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rect l="l" t="t" r="r" b="b"/>
              <a:pathLst>
                <a:path w="1089" h="2093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rect l="l" t="t" r="r" b="b"/>
              <a:pathLst>
                <a:path w="1047" h="1319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rect l="l" t="t" r="r" b="b"/>
              <a:pathLst>
                <a:path w="2177" h="1905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rect l="l" t="t" r="r" b="b"/>
              <a:pathLst>
                <a:path w="1696" h="1068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rect l="l" t="t" r="r" b="b"/>
              <a:pathLst>
                <a:path w="3997" h="1926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rect l="l" t="t" r="r" b="b"/>
              <a:pathLst>
                <a:path w="5294" h="4458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rect l="l" t="t" r="r" b="b"/>
              <a:pathLst>
                <a:path w="4228" h="1842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rect l="l" t="t" r="r" b="b"/>
              <a:pathLst>
                <a:path w="4814" h="5755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rect l="l" t="t" r="r" b="b"/>
              <a:pathLst>
                <a:path w="2072" h="1884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rect l="l" t="t" r="r" b="b"/>
              <a:pathLst>
                <a:path w="1633" h="140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rect l="l" t="t" r="r" b="b"/>
              <a:pathLst>
                <a:path w="398" h="565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rect l="l" t="t" r="r" b="b"/>
              <a:pathLst>
                <a:path w="2323" h="3076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43" name="Google Shape;343;p2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44" name="Google Shape;344;p2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rect l="l" t="t" r="r" b="b"/>
                <a:pathLst>
                  <a:path w="4060" h="7011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lnTo>
                      <a:pt x="134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5" name="Google Shape;345;p2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rect l="l" t="t" r="r" b="b"/>
                <a:pathLst>
                  <a:path w="1277" h="1005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46" name="Google Shape;346;p29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rect l="l" t="t" r="r" b="b"/>
              <a:pathLst>
                <a:path w="4395" h="8224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47" name="Google Shape;347;p2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48" name="Google Shape;348;p2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rect l="l" t="t" r="r" b="b"/>
                <a:pathLst>
                  <a:path w="23058" h="20611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49" name="Google Shape;349;p2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rect l="l" t="t" r="r" b="b"/>
                <a:pathLst>
                  <a:path w="2198" h="2847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350" name="Google Shape;350;p2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51" name="Google Shape;351;p2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rect l="l" t="t" r="r" b="b"/>
                <a:pathLst>
                  <a:path w="5818" h="5713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lnTo>
                      <a:pt x="506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2" name="Google Shape;352;p2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rect l="l" t="t" r="r" b="b"/>
                <a:pathLst>
                  <a:path w="3286" h="6843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53" name="Google Shape;353;p29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rect l="l" t="t" r="r" b="b"/>
              <a:pathLst>
                <a:path w="5085" h="3098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rect l="l" t="t" r="r" b="b"/>
              <a:pathLst>
                <a:path w="35425" h="26449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rect l="l" t="t" r="r" b="b"/>
              <a:pathLst>
                <a:path w="64" h="85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63" y="85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rect l="l" t="t" r="r" b="b"/>
              <a:pathLst>
                <a:path w="105" h="106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lnTo>
                    <a:pt x="0" y="105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rect l="l" t="t" r="r" b="b"/>
              <a:pathLst>
                <a:path w="211" h="64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rect l="l" t="t" r="r" b="b"/>
              <a:pathLst>
                <a:path w="21908" h="11509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rect l="l" t="t" r="r" b="b"/>
              <a:pathLst>
                <a:path w="9270" h="5776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rect l="l" t="t" r="r" b="b"/>
              <a:pathLst>
                <a:path w="8286" h="5211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61" name="Google Shape;361;p2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62" name="Google Shape;362;p2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rect l="l" t="t" r="r" b="b"/>
                <a:pathLst>
                  <a:path w="85" h="273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3" name="Google Shape;363;p2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rect l="l" t="t" r="r" b="b"/>
                <a:pathLst>
                  <a:path w="1257" h="2135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4" name="Google Shape;364;p2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rect l="l" t="t" r="r" b="b"/>
                <a:pathLst>
                  <a:path w="210" h="189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5" name="Google Shape;365;p2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rect l="l" t="t" r="r" b="b"/>
                <a:pathLst>
                  <a:path w="315" h="252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66" name="Google Shape;366;p29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rect l="l" t="t" r="r" b="b"/>
              <a:pathLst>
                <a:path w="16217" h="15841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lnTo>
                    <a:pt x="399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rect l="l" t="t" r="r" b="b"/>
              <a:pathLst>
                <a:path w="4772" h="2553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rect l="l" t="t" r="r" b="b"/>
              <a:pathLst>
                <a:path w="8015" h="8831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rect l="l" t="t" r="r" b="b"/>
              <a:pathLst>
                <a:path w="7659" h="6382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lnTo>
                    <a:pt x="529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rect l="l" t="t" r="r" b="b"/>
              <a:pathLst>
                <a:path w="9501" h="5922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rect l="l" t="t" r="r" b="b"/>
              <a:pathLst>
                <a:path w="1989" h="221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rect l="l" t="t" r="r" b="b"/>
              <a:pathLst>
                <a:path w="5106" h="3265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rect l="l" t="t" r="r" b="b"/>
              <a:pathLst>
                <a:path w="3349" h="2114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74" name="Google Shape;374;p2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75" name="Google Shape;375;p2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rect l="l" t="t" r="r" b="b"/>
                <a:pathLst>
                  <a:path w="189" h="252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6" name="Google Shape;376;p2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rect l="l" t="t" r="r" b="b"/>
                <a:pathLst>
                  <a:path w="106" h="127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7" name="Google Shape;377;p2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rect l="l" t="t" r="r" b="b"/>
                <a:pathLst>
                  <a:path w="3139" h="2428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8" name="Google Shape;378;p2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rect l="l" t="t" r="r" b="b"/>
                <a:pathLst>
                  <a:path w="147" h="21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79" name="Google Shape;379;p29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rect l="l" t="t" r="r" b="b"/>
              <a:pathLst>
                <a:path w="587" h="1173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rect l="l" t="t" r="r" b="b"/>
              <a:pathLst>
                <a:path w="6425" h="5378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rect l="l" t="t" r="r" b="b"/>
              <a:pathLst>
                <a:path w="1005" h="797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rect l="l" t="t" r="r" b="b"/>
              <a:pathLst>
                <a:path w="11802" h="950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rect l="l" t="t" r="r" b="b"/>
              <a:pathLst>
                <a:path w="2072" h="1759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rect l="l" t="t" r="r" b="b"/>
              <a:pathLst>
                <a:path w="10421" h="429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rect l="l" t="t" r="r" b="b"/>
              <a:pathLst>
                <a:path w="1591" h="1403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rect l="l" t="t" r="r" b="b"/>
              <a:pathLst>
                <a:path w="5588" h="537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lnTo>
                    <a:pt x="203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rect l="l" t="t" r="r" b="b"/>
              <a:pathLst>
                <a:path w="1005" h="1026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rect l="l" t="t" r="r" b="b"/>
              <a:pathLst>
                <a:path w="1299" h="734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rect l="l" t="t" r="r" b="b"/>
              <a:pathLst>
                <a:path w="3600" h="3203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lnTo>
                    <a:pt x="337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rect l="l" t="t" r="r" b="b"/>
              <a:pathLst>
                <a:path w="880" h="2554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rect l="l" t="t" r="r" b="b"/>
              <a:pathLst>
                <a:path w="231" h="524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rect l="l" t="t" r="r" b="b"/>
              <a:pathLst>
                <a:path w="315" h="733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rect l="l" t="t" r="r" b="b"/>
              <a:pathLst>
                <a:path w="754" h="942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rect l="l" t="t" r="r" b="b"/>
              <a:pathLst>
                <a:path w="2323" h="2868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rect l="l" t="t" r="r" b="b"/>
              <a:pathLst>
                <a:path w="11969" h="10087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rect l="l" t="t" r="r" b="b"/>
              <a:pathLst>
                <a:path w="441" h="963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rect l="l" t="t" r="r" b="b"/>
              <a:pathLst>
                <a:path w="2763" h="2177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rect l="l" t="t" r="r" b="b"/>
              <a:pathLst>
                <a:path w="4332" h="5336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rect l="l" t="t" r="r" b="b"/>
              <a:pathLst>
                <a:path w="231" h="525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rect l="l" t="t" r="r" b="b"/>
              <a:pathLst>
                <a:path w="6153" h="3997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rect l="l" t="t" r="r" b="b"/>
              <a:pathLst>
                <a:path w="7220" h="6069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rect l="l" t="t" r="r" b="b"/>
              <a:pathLst>
                <a:path w="9542" h="10944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rect l="l" t="t" r="r" b="b"/>
              <a:pathLst>
                <a:path w="8789" h="6676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rect l="l" t="t" r="r" b="b"/>
              <a:pathLst>
                <a:path w="3872" h="3433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rect l="l" t="t" r="r" b="b"/>
              <a:pathLst>
                <a:path w="879" h="1047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rect l="l" t="t" r="r" b="b"/>
              <a:pathLst>
                <a:path w="5922" h="7847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rect l="l" t="t" r="r" b="b"/>
              <a:pathLst>
                <a:path w="4855" h="5881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rect l="l" t="t" r="r" b="b"/>
              <a:pathLst>
                <a:path w="440" h="1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rect l="l" t="t" r="r" b="b"/>
              <a:pathLst>
                <a:path w="3349" h="3307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rect l="l" t="t" r="r" b="b"/>
              <a:pathLst>
                <a:path w="7534" h="5086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rect l="l" t="t" r="r" b="b"/>
              <a:pathLst>
                <a:path w="8936" h="8308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rect l="l" t="t" r="r" b="b"/>
              <a:pathLst>
                <a:path w="2282" h="4458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rect l="l" t="t" r="r" b="b"/>
              <a:pathLst>
                <a:path w="11593" h="11216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rect l="l" t="t" r="r" b="b"/>
              <a:pathLst>
                <a:path w="6696" h="5294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rect l="l" t="t" r="r" b="b"/>
              <a:pathLst>
                <a:path w="4751" h="3809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rect l="l" t="t" r="r" b="b"/>
              <a:pathLst>
                <a:path w="6822" h="751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rect l="l" t="t" r="r" b="b"/>
              <a:pathLst>
                <a:path w="9416" h="872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lnTo>
                    <a:pt x="341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rect l="l" t="t" r="r" b="b"/>
              <a:pathLst>
                <a:path w="4353" h="3161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rect l="l" t="t" r="r" b="b"/>
              <a:pathLst>
                <a:path w="3725" h="2722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lnTo>
                    <a:pt x="144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rect l="l" t="t" r="r" b="b"/>
              <a:pathLst>
                <a:path w="1780" h="1068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21" name="Google Shape;421;p2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422" name="Google Shape;422;p2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rect l="l" t="t" r="r" b="b"/>
                <a:pathLst>
                  <a:path w="1842" h="545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23" name="Google Shape;423;p2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rect l="l" t="t" r="r" b="b"/>
                <a:pathLst>
                  <a:path w="4081" h="3244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424" name="Google Shape;424;p29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rect l="l" t="t" r="r" b="b"/>
              <a:pathLst>
                <a:path w="1612" h="1926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rect l="l" t="t" r="r" b="b"/>
              <a:pathLst>
                <a:path w="2344" h="2512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rect l="l" t="t" r="r" b="b"/>
              <a:pathLst>
                <a:path w="3579" h="3767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rect l="l" t="t" r="r" b="b"/>
              <a:pathLst>
                <a:path w="2449" h="383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lnTo>
                    <a:pt x="16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rect l="l" t="t" r="r" b="b"/>
              <a:pathLst>
                <a:path w="1172" h="3118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rect l="l" t="t" r="r" b="b"/>
              <a:pathLst>
                <a:path w="1801" h="3767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rect l="l" t="t" r="r" b="b"/>
              <a:pathLst>
                <a:path w="6026" h="9584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rect l="l" t="t" r="r" b="b"/>
              <a:pathLst>
                <a:path w="189" h="105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rect l="l" t="t" r="r" b="b"/>
              <a:pathLst>
                <a:path w="8810" h="6843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rect l="l" t="t" r="r" b="b"/>
              <a:pathLst>
                <a:path w="6613" h="5671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rect l="l" t="t" r="r" b="b"/>
              <a:pathLst>
                <a:path w="4394" h="6592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rect l="l" t="t" r="r" b="b"/>
              <a:pathLst>
                <a:path w="3307" h="3579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rect l="l" t="t" r="r" b="b"/>
              <a:pathLst>
                <a:path w="1173" h="754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rect l="l" t="t" r="r" b="b"/>
              <a:pathLst>
                <a:path w="4437" h="519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rect l="l" t="t" r="r" b="b"/>
              <a:pathLst>
                <a:path w="628" h="859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rect l="l" t="t" r="r" b="b"/>
              <a:pathLst>
                <a:path w="6466" h="6591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lnTo>
                    <a:pt x="255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rect l="l" t="t" r="r" b="b"/>
              <a:pathLst>
                <a:path w="1172" h="964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rect l="l" t="t" r="r" b="b"/>
              <a:pathLst>
                <a:path w="1151" h="1403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rect l="l" t="t" r="r" b="b"/>
              <a:pathLst>
                <a:path w="11028" h="10923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lnTo>
                    <a:pt x="770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rect l="l" t="t" r="r" b="b"/>
              <a:pathLst>
                <a:path w="1842" h="4646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rect l="l" t="t" r="r" b="b"/>
              <a:pathLst>
                <a:path w="6822" h="5818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rect l="l" t="t" r="r" b="b"/>
              <a:pathLst>
                <a:path w="7240" h="7157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rect l="l" t="t" r="r" b="b"/>
              <a:pathLst>
                <a:path w="4521" h="4123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lnTo>
                    <a:pt x="267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rect l="l" t="t" r="r" b="b"/>
              <a:pathLst>
                <a:path w="5420" h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rect l="l" t="t" r="r" b="b"/>
              <a:pathLst>
                <a:path w="7742" h="7283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rect l="l" t="t" r="r" b="b"/>
              <a:pathLst>
                <a:path w="6027" h="971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rect l="l" t="t" r="r" b="b"/>
              <a:pathLst>
                <a:path w="838" h="943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rect l="l" t="t" r="r" b="b"/>
              <a:pathLst>
                <a:path w="1340" h="1257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rect l="l" t="t" r="r" b="b"/>
              <a:pathLst>
                <a:path w="4207" h="3474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rect l="l" t="t" r="r" b="b"/>
              <a:pathLst>
                <a:path w="4207" h="3474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rect l="l" t="t" r="r" b="b"/>
              <a:pathLst>
                <a:path w="2826" h="79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rect l="l" t="t" r="r" b="b"/>
              <a:pathLst>
                <a:path w="105" h="106" fill="none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rect l="l" t="t" r="r" b="b"/>
              <a:pathLst>
                <a:path w="1779" h="1047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rect l="l" t="t" r="r" b="b"/>
              <a:pathLst>
                <a:path w="1403" h="1194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rect l="l" t="t" r="r" b="b"/>
              <a:pathLst>
                <a:path w="2345" h="3077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59" name="Google Shape;459;p29"/>
          <p:cNvGrpSpPr/>
          <p:nvPr/>
        </p:nvGrpSpPr>
        <p:grpSpPr>
          <a:xfrm>
            <a:off x="4796874" y="1433275"/>
            <a:ext cx="3365400" cy="976801"/>
            <a:chOff x="5077680" y="1433275"/>
            <a:chExt cx="3365400" cy="976801"/>
          </a:xfrm>
        </p:grpSpPr>
        <p:sp>
          <p:nvSpPr>
            <p:cNvPr id="460" name="Google Shape;460;p29"/>
            <p:cNvSpPr txBox="1"/>
            <p:nvPr/>
          </p:nvSpPr>
          <p:spPr>
            <a:xfrm>
              <a:off x="5077680" y="1799876"/>
              <a:ext cx="31758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a cold place. It’s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1" name="Google Shape;461;p29"/>
            <p:cNvSpPr txBox="1"/>
            <p:nvPr/>
          </p:nvSpPr>
          <p:spPr>
            <a:xfrm>
              <a:off x="5077680" y="1433275"/>
              <a:ext cx="3175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8253480" y="1559875"/>
              <a:ext cx="189600" cy="18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3" name="Google Shape;463;p29"/>
          <p:cNvGrpSpPr/>
          <p:nvPr/>
        </p:nvGrpSpPr>
        <p:grpSpPr>
          <a:xfrm>
            <a:off x="4796874" y="2541550"/>
            <a:ext cx="3365400" cy="976801"/>
            <a:chOff x="5077680" y="2541550"/>
            <a:chExt cx="3365400" cy="976801"/>
          </a:xfrm>
        </p:grpSpPr>
        <p:sp>
          <p:nvSpPr>
            <p:cNvPr id="464" name="Google Shape;464;p29"/>
            <p:cNvSpPr txBox="1"/>
            <p:nvPr/>
          </p:nvSpPr>
          <p:spPr>
            <a:xfrm>
              <a:off x="5077680" y="2908151"/>
              <a:ext cx="31758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has several rings and is composed mostly of hydrogen and helium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5" name="Google Shape;465;p29"/>
            <p:cNvSpPr txBox="1"/>
            <p:nvPr/>
          </p:nvSpPr>
          <p:spPr>
            <a:xfrm>
              <a:off x="5077680" y="2541550"/>
              <a:ext cx="3175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8253480" y="2668150"/>
              <a:ext cx="189600" cy="18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7" name="Google Shape;467;p29"/>
          <p:cNvGrpSpPr/>
          <p:nvPr/>
        </p:nvGrpSpPr>
        <p:grpSpPr>
          <a:xfrm>
            <a:off x="1241375" y="3854400"/>
            <a:ext cx="1468812" cy="673500"/>
            <a:chOff x="1241375" y="3930600"/>
            <a:chExt cx="1468812" cy="673500"/>
          </a:xfrm>
        </p:grpSpPr>
        <p:sp>
          <p:nvSpPr>
            <p:cNvPr id="468" name="Google Shape;468;p29"/>
            <p:cNvSpPr txBox="1"/>
            <p:nvPr/>
          </p:nvSpPr>
          <p:spPr>
            <a:xfrm>
              <a:off x="1241387" y="3930600"/>
              <a:ext cx="146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5,000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69" name="Google Shape;469;p29"/>
            <p:cNvSpPr txBox="1"/>
            <p:nvPr/>
          </p:nvSpPr>
          <p:spPr>
            <a:xfrm>
              <a:off x="1241375" y="4254600"/>
              <a:ext cx="1468800" cy="349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70" name="Google Shape;470;p29"/>
          <p:cNvGrpSpPr/>
          <p:nvPr/>
        </p:nvGrpSpPr>
        <p:grpSpPr>
          <a:xfrm>
            <a:off x="2972194" y="3854400"/>
            <a:ext cx="1468806" cy="673500"/>
            <a:chOff x="2972190" y="3930600"/>
            <a:chExt cx="1468806" cy="673500"/>
          </a:xfrm>
        </p:grpSpPr>
        <p:sp>
          <p:nvSpPr>
            <p:cNvPr id="471" name="Google Shape;471;p29"/>
            <p:cNvSpPr txBox="1"/>
            <p:nvPr/>
          </p:nvSpPr>
          <p:spPr>
            <a:xfrm>
              <a:off x="2972196" y="3930600"/>
              <a:ext cx="146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150K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72" name="Google Shape;472;p29"/>
            <p:cNvSpPr txBox="1"/>
            <p:nvPr/>
          </p:nvSpPr>
          <p:spPr>
            <a:xfrm>
              <a:off x="2972190" y="4254600"/>
              <a:ext cx="1468800" cy="349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is hot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73" name="Google Shape;473;p29"/>
          <p:cNvGrpSpPr/>
          <p:nvPr/>
        </p:nvGrpSpPr>
        <p:grpSpPr>
          <a:xfrm>
            <a:off x="4703006" y="3854400"/>
            <a:ext cx="1468800" cy="673500"/>
            <a:chOff x="4703004" y="3930600"/>
            <a:chExt cx="1468800" cy="673500"/>
          </a:xfrm>
        </p:grpSpPr>
        <p:sp>
          <p:nvSpPr>
            <p:cNvPr id="474" name="Google Shape;474;p29"/>
            <p:cNvSpPr txBox="1"/>
            <p:nvPr/>
          </p:nvSpPr>
          <p:spPr>
            <a:xfrm>
              <a:off x="4703004" y="3930600"/>
              <a:ext cx="146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+2.8%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75" name="Google Shape;475;p29"/>
            <p:cNvSpPr txBox="1"/>
            <p:nvPr/>
          </p:nvSpPr>
          <p:spPr>
            <a:xfrm>
              <a:off x="4703005" y="4254600"/>
              <a:ext cx="1468800" cy="349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has rings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76" name="Google Shape;476;p29"/>
          <p:cNvGrpSpPr/>
          <p:nvPr/>
        </p:nvGrpSpPr>
        <p:grpSpPr>
          <a:xfrm>
            <a:off x="6433813" y="3854400"/>
            <a:ext cx="1468807" cy="673500"/>
            <a:chOff x="6433813" y="3930600"/>
            <a:chExt cx="1468807" cy="673500"/>
          </a:xfrm>
        </p:grpSpPr>
        <p:sp>
          <p:nvSpPr>
            <p:cNvPr id="477" name="Google Shape;477;p29"/>
            <p:cNvSpPr txBox="1"/>
            <p:nvPr/>
          </p:nvSpPr>
          <p:spPr>
            <a:xfrm>
              <a:off x="6433813" y="3930600"/>
              <a:ext cx="146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+10.5%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478" name="Google Shape;478;p29"/>
            <p:cNvSpPr txBox="1"/>
            <p:nvPr/>
          </p:nvSpPr>
          <p:spPr>
            <a:xfrm>
              <a:off x="6433819" y="4254600"/>
              <a:ext cx="1468800" cy="349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Mercury is small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484" name="Google Shape;484;p30"/>
          <p:cNvGrpSpPr/>
          <p:nvPr/>
        </p:nvGrpSpPr>
        <p:grpSpPr>
          <a:xfrm>
            <a:off x="2830175" y="2365809"/>
            <a:ext cx="2617788" cy="976803"/>
            <a:chOff x="2830175" y="2365809"/>
            <a:chExt cx="2617788" cy="976803"/>
          </a:xfrm>
        </p:grpSpPr>
        <p:sp>
          <p:nvSpPr>
            <p:cNvPr id="485" name="Google Shape;485;p30"/>
            <p:cNvSpPr/>
            <p:nvPr/>
          </p:nvSpPr>
          <p:spPr>
            <a:xfrm>
              <a:off x="2830175" y="2435100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86" name="Google Shape;486;p30"/>
            <p:cNvGrpSpPr/>
            <p:nvPr/>
          </p:nvGrpSpPr>
          <p:grpSpPr>
            <a:xfrm>
              <a:off x="3744563" y="2365809"/>
              <a:ext cx="1703400" cy="976803"/>
              <a:chOff x="3744563" y="2365809"/>
              <a:chExt cx="1703400" cy="976803"/>
            </a:xfrm>
          </p:grpSpPr>
          <p:sp>
            <p:nvSpPr>
              <p:cNvPr id="487" name="Google Shape;487;p30"/>
              <p:cNvSpPr txBox="1"/>
              <p:nvPr/>
            </p:nvSpPr>
            <p:spPr>
              <a:xfrm>
                <a:off x="3744563" y="2732413"/>
                <a:ext cx="1703400" cy="61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t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Despite being red, Mars is very cold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88" name="Google Shape;488;p30"/>
              <p:cNvSpPr txBox="1"/>
              <p:nvPr/>
            </p:nvSpPr>
            <p:spPr>
              <a:xfrm>
                <a:off x="3744563" y="2365809"/>
                <a:ext cx="17034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b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Mars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</p:grpSp>
      </p:grpSp>
      <p:grpSp>
        <p:nvGrpSpPr>
          <p:cNvPr id="489" name="Google Shape;489;p30"/>
          <p:cNvGrpSpPr/>
          <p:nvPr/>
        </p:nvGrpSpPr>
        <p:grpSpPr>
          <a:xfrm>
            <a:off x="5806200" y="1356997"/>
            <a:ext cx="2617800" cy="976803"/>
            <a:chOff x="5806200" y="1356997"/>
            <a:chExt cx="2617800" cy="976803"/>
          </a:xfrm>
        </p:grpSpPr>
        <p:sp>
          <p:nvSpPr>
            <p:cNvPr id="490" name="Google Shape;490;p30"/>
            <p:cNvSpPr/>
            <p:nvPr/>
          </p:nvSpPr>
          <p:spPr>
            <a:xfrm>
              <a:off x="5806200" y="142628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" name="Google Shape;491;p30"/>
            <p:cNvSpPr txBox="1"/>
            <p:nvPr/>
          </p:nvSpPr>
          <p:spPr>
            <a:xfrm>
              <a:off x="6720600" y="17236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doesn’t have a solid surface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92" name="Google Shape;492;p30"/>
            <p:cNvSpPr txBox="1"/>
            <p:nvPr/>
          </p:nvSpPr>
          <p:spPr>
            <a:xfrm>
              <a:off x="6720600" y="13569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493" name="Google Shape;493;p30"/>
          <p:cNvGrpSpPr/>
          <p:nvPr/>
        </p:nvGrpSpPr>
        <p:grpSpPr>
          <a:xfrm>
            <a:off x="5806200" y="3374622"/>
            <a:ext cx="2617800" cy="976803"/>
            <a:chOff x="5806200" y="3374622"/>
            <a:chExt cx="2617800" cy="976803"/>
          </a:xfrm>
        </p:grpSpPr>
        <p:sp>
          <p:nvSpPr>
            <p:cNvPr id="494" name="Google Shape;494;p30"/>
            <p:cNvSpPr/>
            <p:nvPr/>
          </p:nvSpPr>
          <p:spPr>
            <a:xfrm>
              <a:off x="5806200" y="344391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30"/>
            <p:cNvSpPr txBox="1"/>
            <p:nvPr/>
          </p:nvSpPr>
          <p:spPr>
            <a:xfrm>
              <a:off x="6720600" y="374122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has a high number of moons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96" name="Google Shape;496;p30"/>
            <p:cNvSpPr txBox="1"/>
            <p:nvPr/>
          </p:nvSpPr>
          <p:spPr>
            <a:xfrm>
              <a:off x="6720600" y="337462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497" name="Google Shape;497;p30"/>
          <p:cNvSpPr txBox="1"/>
          <p:nvPr/>
        </p:nvSpPr>
        <p:spPr>
          <a:xfrm>
            <a:off x="768525" y="2483263"/>
            <a:ext cx="1703400" cy="74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The Solar System</a:t>
            </a:r>
            <a:endParaRPr sz="1800"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498" name="Google Shape;498;p30"/>
          <p:cNvCxnSpPr/>
          <p:nvPr/>
        </p:nvCxnSpPr>
        <p:spPr>
          <a:xfrm rot="-5400000">
            <a:off x="4232825" y="861750"/>
            <a:ext cx="589800" cy="255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9" name="Google Shape;499;p30"/>
          <p:cNvCxnSpPr/>
          <p:nvPr/>
        </p:nvCxnSpPr>
        <p:spPr>
          <a:xfrm rot="-5400000" flipH="1">
            <a:off x="4232825" y="2289750"/>
            <a:ext cx="589800" cy="255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0" name="Google Shape;500;p30"/>
          <p:cNvCxnSpPr/>
          <p:nvPr/>
        </p:nvCxnSpPr>
        <p:spPr>
          <a:xfrm>
            <a:off x="2471925" y="2854213"/>
            <a:ext cx="35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01" name="Google Shape;501;p30"/>
          <p:cNvGrpSpPr/>
          <p:nvPr/>
        </p:nvGrpSpPr>
        <p:grpSpPr>
          <a:xfrm>
            <a:off x="6048426" y="1679774"/>
            <a:ext cx="353757" cy="331241"/>
            <a:chOff x="-25834600" y="3564375"/>
            <a:chExt cx="296950" cy="278050"/>
          </a:xfrm>
        </p:grpSpPr>
        <p:sp>
          <p:nvSpPr>
            <p:cNvPr id="502" name="Google Shape;502;p30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rect l="l" t="t" r="r" b="b"/>
              <a:pathLst>
                <a:path w="694" h="69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rect l="l" t="t" r="r" b="b"/>
              <a:pathLst>
                <a:path w="2143" h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rect l="l" t="t" r="r" b="b"/>
              <a:pathLst>
                <a:path w="2143" h="72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rect l="l" t="t" r="r" b="b"/>
              <a:pathLst>
                <a:path w="694" h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rect l="l" t="t" r="r" b="b"/>
              <a:pathLst>
                <a:path w="1702" h="1639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rect l="l" t="t" r="r" b="b"/>
              <a:pathLst>
                <a:path w="1734" h="1639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rect l="l" t="t" r="r" b="b"/>
              <a:pathLst>
                <a:path w="7688" h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rect l="l" t="t" r="r" b="b"/>
              <a:pathLst>
                <a:path w="6144" h="6207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10" name="Google Shape;510;p30"/>
          <p:cNvGrpSpPr/>
          <p:nvPr/>
        </p:nvGrpSpPr>
        <p:grpSpPr>
          <a:xfrm>
            <a:off x="3073335" y="2677810"/>
            <a:ext cx="351880" cy="352803"/>
            <a:chOff x="-23615075" y="3148525"/>
            <a:chExt cx="295375" cy="296150"/>
          </a:xfrm>
        </p:grpSpPr>
        <p:sp>
          <p:nvSpPr>
            <p:cNvPr id="511" name="Google Shape;511;p30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rect l="l" t="t" r="r" b="b"/>
              <a:pathLst>
                <a:path w="2111" h="2144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rect l="l" t="t" r="r" b="b"/>
              <a:pathLst>
                <a:path w="1387" h="6932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rect l="l" t="t" r="r" b="b"/>
              <a:pathLst>
                <a:path w="1387" h="6932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rect l="l" t="t" r="r" b="b"/>
              <a:pathLst>
                <a:path w="7656" h="1184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lnTo>
                    <a:pt x="5545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lnTo>
                    <a:pt x="3434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lnTo>
                    <a:pt x="5513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lnTo>
                    <a:pt x="3434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lnTo>
                    <a:pt x="5513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lnTo>
                    <a:pt x="3434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lnTo>
                    <a:pt x="5513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15" name="Google Shape;515;p30"/>
          <p:cNvGrpSpPr/>
          <p:nvPr/>
        </p:nvGrpSpPr>
        <p:grpSpPr>
          <a:xfrm>
            <a:off x="6049345" y="3687093"/>
            <a:ext cx="351910" cy="351880"/>
            <a:chOff x="-25094250" y="3547050"/>
            <a:chExt cx="295400" cy="295375"/>
          </a:xfrm>
        </p:grpSpPr>
        <p:sp>
          <p:nvSpPr>
            <p:cNvPr id="516" name="Google Shape;516;p30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rect l="l" t="t" r="r" b="b"/>
              <a:pathLst>
                <a:path w="694" h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rect l="l" t="t" r="r" b="b"/>
              <a:pathLst>
                <a:path w="2081" h="208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rect l="l" t="t" r="r" b="b"/>
              <a:pathLst>
                <a:path w="8980" h="11815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lnTo>
                    <a:pt x="7310" y="4159"/>
                  </a:ln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lnTo>
                    <a:pt x="7310" y="5514"/>
                  </a:ln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lnTo>
                    <a:pt x="4506" y="4159"/>
                  </a:ln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lnTo>
                    <a:pt x="7310" y="6900"/>
                  </a:ln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lnTo>
                    <a:pt x="7310" y="8318"/>
                  </a:ln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lnTo>
                    <a:pt x="7310" y="9704"/>
                  </a:ln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rect l="l" t="t" r="r" b="b"/>
              <a:pathLst>
                <a:path w="2112" h="7633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rect l="l" t="t" r="r" b="b"/>
              <a:pathLst>
                <a:path w="2081" h="2144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1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526" name="Google Shape;526;p31"/>
          <p:cNvGraphicFramePr/>
          <p:nvPr/>
        </p:nvGraphicFramePr>
        <p:xfrm>
          <a:off x="3404300" y="1627675"/>
          <a:ext cx="5019700" cy="2743025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785700"/>
                <a:gridCol w="700525"/>
                <a:gridCol w="772075"/>
                <a:gridCol w="689025"/>
                <a:gridCol w="568925"/>
                <a:gridCol w="691675"/>
                <a:gridCol w="811775"/>
              </a:tblGrid>
              <a:tr h="457175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Mon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Tue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Wed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Thu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Fri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Sat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Sun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01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02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03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04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05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08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09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13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17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18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19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20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22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23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25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26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29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30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527" name="Google Shape;527;p31"/>
          <p:cNvGrpSpPr/>
          <p:nvPr/>
        </p:nvGrpSpPr>
        <p:grpSpPr>
          <a:xfrm>
            <a:off x="720005" y="1359475"/>
            <a:ext cx="2558970" cy="942606"/>
            <a:chOff x="720005" y="1992150"/>
            <a:chExt cx="2558970" cy="942606"/>
          </a:xfrm>
        </p:grpSpPr>
        <p:sp>
          <p:nvSpPr>
            <p:cNvPr id="528" name="Google Shape;528;p31"/>
            <p:cNvSpPr txBox="1"/>
            <p:nvPr/>
          </p:nvSpPr>
          <p:spPr>
            <a:xfrm>
              <a:off x="964475" y="2358756"/>
              <a:ext cx="2314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has life and is the third planet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9" name="Google Shape;529;p31"/>
            <p:cNvSpPr txBox="1"/>
            <p:nvPr/>
          </p:nvSpPr>
          <p:spPr>
            <a:xfrm>
              <a:off x="964476" y="1992150"/>
              <a:ext cx="997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720005" y="2118750"/>
              <a:ext cx="189600" cy="18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531;p31"/>
            <p:cNvSpPr txBox="1"/>
            <p:nvPr/>
          </p:nvSpPr>
          <p:spPr>
            <a:xfrm>
              <a:off x="1913375" y="1992150"/>
              <a:ext cx="1365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9am - 1pm</a:t>
              </a:r>
              <a:endParaRPr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32" name="Google Shape;532;p31"/>
          <p:cNvGrpSpPr/>
          <p:nvPr/>
        </p:nvGrpSpPr>
        <p:grpSpPr>
          <a:xfrm>
            <a:off x="720005" y="2375475"/>
            <a:ext cx="2558970" cy="942606"/>
            <a:chOff x="720005" y="1992150"/>
            <a:chExt cx="2558970" cy="942606"/>
          </a:xfrm>
        </p:grpSpPr>
        <p:sp>
          <p:nvSpPr>
            <p:cNvPr id="533" name="Google Shape;533;p31"/>
            <p:cNvSpPr txBox="1"/>
            <p:nvPr/>
          </p:nvSpPr>
          <p:spPr>
            <a:xfrm>
              <a:off x="964475" y="2358756"/>
              <a:ext cx="2314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a really cold place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34" name="Google Shape;534;p31"/>
            <p:cNvSpPr txBox="1"/>
            <p:nvPr/>
          </p:nvSpPr>
          <p:spPr>
            <a:xfrm>
              <a:off x="964476" y="1992150"/>
              <a:ext cx="997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720005" y="2118750"/>
              <a:ext cx="189600" cy="18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536;p31"/>
            <p:cNvSpPr txBox="1"/>
            <p:nvPr/>
          </p:nvSpPr>
          <p:spPr>
            <a:xfrm>
              <a:off x="1913375" y="1992150"/>
              <a:ext cx="1365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6am - 9am</a:t>
              </a:r>
              <a:endParaRPr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37" name="Google Shape;537;p31"/>
          <p:cNvGrpSpPr/>
          <p:nvPr/>
        </p:nvGrpSpPr>
        <p:grpSpPr>
          <a:xfrm>
            <a:off x="720005" y="3391475"/>
            <a:ext cx="2558970" cy="942606"/>
            <a:chOff x="720005" y="1992150"/>
            <a:chExt cx="2558970" cy="942606"/>
          </a:xfrm>
        </p:grpSpPr>
        <p:sp>
          <p:nvSpPr>
            <p:cNvPr id="538" name="Google Shape;538;p31"/>
            <p:cNvSpPr txBox="1"/>
            <p:nvPr/>
          </p:nvSpPr>
          <p:spPr>
            <a:xfrm>
              <a:off x="964475" y="2358756"/>
              <a:ext cx="2314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Pluto is now considered a dwarf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39" name="Google Shape;539;p31"/>
            <p:cNvSpPr txBox="1"/>
            <p:nvPr/>
          </p:nvSpPr>
          <p:spPr>
            <a:xfrm>
              <a:off x="964476" y="1992150"/>
              <a:ext cx="997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Pluto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720005" y="2118750"/>
              <a:ext cx="189600" cy="1896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" name="Google Shape;541;p31"/>
            <p:cNvSpPr txBox="1"/>
            <p:nvPr/>
          </p:nvSpPr>
          <p:spPr>
            <a:xfrm>
              <a:off x="1913375" y="1992150"/>
              <a:ext cx="1365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9am - 6pm</a:t>
              </a:r>
              <a:endParaRPr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2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547" name="Google Shape;547;p32"/>
          <p:cNvGrpSpPr/>
          <p:nvPr/>
        </p:nvGrpSpPr>
        <p:grpSpPr>
          <a:xfrm>
            <a:off x="720000" y="1619238"/>
            <a:ext cx="1517400" cy="2626385"/>
            <a:chOff x="720000" y="1619238"/>
            <a:chExt cx="1517400" cy="2626385"/>
          </a:xfrm>
        </p:grpSpPr>
        <p:sp>
          <p:nvSpPr>
            <p:cNvPr id="548" name="Google Shape;548;p32"/>
            <p:cNvSpPr/>
            <p:nvPr/>
          </p:nvSpPr>
          <p:spPr>
            <a:xfrm>
              <a:off x="1059600" y="16192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32"/>
            <p:cNvSpPr txBox="1"/>
            <p:nvPr/>
          </p:nvSpPr>
          <p:spPr>
            <a:xfrm>
              <a:off x="720000" y="3270622"/>
              <a:ext cx="1517400" cy="975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274320" indent="-226059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1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2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3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4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0" name="Google Shape;550;p32"/>
            <p:cNvSpPr txBox="1"/>
            <p:nvPr/>
          </p:nvSpPr>
          <p:spPr>
            <a:xfrm>
              <a:off x="720000" y="2904025"/>
              <a:ext cx="1517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51" name="Google Shape;551;p32"/>
          <p:cNvGrpSpPr/>
          <p:nvPr/>
        </p:nvGrpSpPr>
        <p:grpSpPr>
          <a:xfrm>
            <a:off x="2266650" y="1619238"/>
            <a:ext cx="1517400" cy="2626385"/>
            <a:chOff x="2266650" y="1619238"/>
            <a:chExt cx="1517400" cy="2626385"/>
          </a:xfrm>
        </p:grpSpPr>
        <p:sp>
          <p:nvSpPr>
            <p:cNvPr id="552" name="Google Shape;552;p32"/>
            <p:cNvSpPr/>
            <p:nvPr/>
          </p:nvSpPr>
          <p:spPr>
            <a:xfrm>
              <a:off x="2606250" y="16192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32"/>
            <p:cNvSpPr txBox="1"/>
            <p:nvPr/>
          </p:nvSpPr>
          <p:spPr>
            <a:xfrm>
              <a:off x="2266650" y="3270622"/>
              <a:ext cx="1517400" cy="975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1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2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3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4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4" name="Google Shape;554;p32"/>
            <p:cNvSpPr txBox="1"/>
            <p:nvPr/>
          </p:nvSpPr>
          <p:spPr>
            <a:xfrm>
              <a:off x="2266650" y="2904025"/>
              <a:ext cx="1517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55" name="Google Shape;555;p32"/>
          <p:cNvGrpSpPr/>
          <p:nvPr/>
        </p:nvGrpSpPr>
        <p:grpSpPr>
          <a:xfrm>
            <a:off x="3813300" y="1619238"/>
            <a:ext cx="1517400" cy="2626385"/>
            <a:chOff x="3813300" y="1619238"/>
            <a:chExt cx="1517400" cy="2626385"/>
          </a:xfrm>
        </p:grpSpPr>
        <p:sp>
          <p:nvSpPr>
            <p:cNvPr id="556" name="Google Shape;556;p32"/>
            <p:cNvSpPr/>
            <p:nvPr/>
          </p:nvSpPr>
          <p:spPr>
            <a:xfrm>
              <a:off x="4152900" y="16192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32"/>
            <p:cNvSpPr txBox="1"/>
            <p:nvPr/>
          </p:nvSpPr>
          <p:spPr>
            <a:xfrm>
              <a:off x="3813300" y="3270622"/>
              <a:ext cx="1517400" cy="975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1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2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3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4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8" name="Google Shape;558;p32"/>
            <p:cNvSpPr txBox="1"/>
            <p:nvPr/>
          </p:nvSpPr>
          <p:spPr>
            <a:xfrm>
              <a:off x="3813300" y="2904025"/>
              <a:ext cx="1517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59" name="Google Shape;559;p32"/>
          <p:cNvGrpSpPr/>
          <p:nvPr/>
        </p:nvGrpSpPr>
        <p:grpSpPr>
          <a:xfrm>
            <a:off x="5359950" y="1619238"/>
            <a:ext cx="1517400" cy="2626385"/>
            <a:chOff x="5359950" y="1619238"/>
            <a:chExt cx="1517400" cy="2626385"/>
          </a:xfrm>
        </p:grpSpPr>
        <p:sp>
          <p:nvSpPr>
            <p:cNvPr id="560" name="Google Shape;560;p32"/>
            <p:cNvSpPr/>
            <p:nvPr/>
          </p:nvSpPr>
          <p:spPr>
            <a:xfrm>
              <a:off x="5699550" y="16192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561;p32"/>
            <p:cNvSpPr txBox="1"/>
            <p:nvPr/>
          </p:nvSpPr>
          <p:spPr>
            <a:xfrm>
              <a:off x="5359950" y="3270622"/>
              <a:ext cx="1517400" cy="975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1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2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3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4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62" name="Google Shape;562;p32"/>
            <p:cNvSpPr txBox="1"/>
            <p:nvPr/>
          </p:nvSpPr>
          <p:spPr>
            <a:xfrm>
              <a:off x="5359950" y="2904025"/>
              <a:ext cx="1517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563" name="Google Shape;563;p32"/>
          <p:cNvGrpSpPr/>
          <p:nvPr/>
        </p:nvGrpSpPr>
        <p:grpSpPr>
          <a:xfrm>
            <a:off x="6906600" y="1619238"/>
            <a:ext cx="1517400" cy="2626385"/>
            <a:chOff x="6906600" y="1619238"/>
            <a:chExt cx="1517400" cy="2626385"/>
          </a:xfrm>
        </p:grpSpPr>
        <p:sp>
          <p:nvSpPr>
            <p:cNvPr id="564" name="Google Shape;564;p32"/>
            <p:cNvSpPr/>
            <p:nvPr/>
          </p:nvSpPr>
          <p:spPr>
            <a:xfrm>
              <a:off x="7246200" y="16192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565;p32"/>
            <p:cNvSpPr txBox="1"/>
            <p:nvPr/>
          </p:nvSpPr>
          <p:spPr>
            <a:xfrm>
              <a:off x="6906600" y="3270622"/>
              <a:ext cx="1517400" cy="975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1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2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3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Service 4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66" name="Google Shape;566;p32"/>
            <p:cNvSpPr txBox="1"/>
            <p:nvPr/>
          </p:nvSpPr>
          <p:spPr>
            <a:xfrm>
              <a:off x="6906600" y="2904025"/>
              <a:ext cx="1517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567" name="Google Shape;567;p32"/>
          <p:cNvCxnSpPr/>
          <p:nvPr/>
        </p:nvCxnSpPr>
        <p:spPr>
          <a:xfrm>
            <a:off x="1897800" y="2038338"/>
            <a:ext cx="70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68" name="Google Shape;568;p32"/>
          <p:cNvCxnSpPr/>
          <p:nvPr/>
        </p:nvCxnSpPr>
        <p:spPr>
          <a:xfrm>
            <a:off x="3444450" y="2038338"/>
            <a:ext cx="708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69" name="Google Shape;569;p32"/>
          <p:cNvCxnSpPr/>
          <p:nvPr/>
        </p:nvCxnSpPr>
        <p:spPr>
          <a:xfrm>
            <a:off x="4991100" y="2038338"/>
            <a:ext cx="708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0" name="Google Shape;570;p32"/>
          <p:cNvCxnSpPr/>
          <p:nvPr/>
        </p:nvCxnSpPr>
        <p:spPr>
          <a:xfrm>
            <a:off x="6537750" y="2038338"/>
            <a:ext cx="70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1" name="Google Shape;571;p32"/>
          <p:cNvCxnSpPr/>
          <p:nvPr/>
        </p:nvCxnSpPr>
        <p:spPr>
          <a:xfrm>
            <a:off x="1478700" y="2457438"/>
            <a:ext cx="0" cy="44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2" name="Google Shape;572;p32"/>
          <p:cNvCxnSpPr/>
          <p:nvPr/>
        </p:nvCxnSpPr>
        <p:spPr>
          <a:xfrm>
            <a:off x="3025350" y="2457438"/>
            <a:ext cx="0" cy="44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3" name="Google Shape;573;p32"/>
          <p:cNvCxnSpPr/>
          <p:nvPr/>
        </p:nvCxnSpPr>
        <p:spPr>
          <a:xfrm>
            <a:off x="4572000" y="2457438"/>
            <a:ext cx="0" cy="44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4" name="Google Shape;574;p32"/>
          <p:cNvCxnSpPr/>
          <p:nvPr/>
        </p:nvCxnSpPr>
        <p:spPr>
          <a:xfrm>
            <a:off x="6118650" y="2457438"/>
            <a:ext cx="0" cy="44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5" name="Google Shape;575;p32"/>
          <p:cNvCxnSpPr/>
          <p:nvPr/>
        </p:nvCxnSpPr>
        <p:spPr>
          <a:xfrm>
            <a:off x="7665300" y="2457438"/>
            <a:ext cx="0" cy="44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76" name="Google Shape;576;p32"/>
          <p:cNvGrpSpPr/>
          <p:nvPr/>
        </p:nvGrpSpPr>
        <p:grpSpPr>
          <a:xfrm>
            <a:off x="2875762" y="1862411"/>
            <a:ext cx="299344" cy="351880"/>
            <a:chOff x="-27691025" y="3175300"/>
            <a:chExt cx="251275" cy="295375"/>
          </a:xfrm>
        </p:grpSpPr>
        <p:sp>
          <p:nvSpPr>
            <p:cNvPr id="577" name="Google Shape;577;p32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rect l="l" t="t" r="r" b="b"/>
              <a:pathLst>
                <a:path w="725" h="72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rect l="l" t="t" r="r" b="b"/>
              <a:pathLst>
                <a:path w="2426" h="422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rect l="l" t="t" r="r" b="b"/>
              <a:pathLst>
                <a:path w="2426" h="4222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rect l="l" t="t" r="r" b="b"/>
              <a:pathLst>
                <a:path w="10051" h="8287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1" name="Google Shape;581;p32"/>
          <p:cNvGrpSpPr/>
          <p:nvPr/>
        </p:nvGrpSpPr>
        <p:grpSpPr>
          <a:xfrm>
            <a:off x="4396116" y="1867858"/>
            <a:ext cx="351910" cy="340980"/>
            <a:chOff x="-27719400" y="3925600"/>
            <a:chExt cx="295400" cy="286225"/>
          </a:xfrm>
        </p:grpSpPr>
        <p:sp>
          <p:nvSpPr>
            <p:cNvPr id="582" name="Google Shape;582;p32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rect l="l" t="t" r="r" b="b"/>
              <a:pathLst>
                <a:path w="6901" h="6503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rect l="l" t="t" r="r" b="b"/>
              <a:pathLst>
                <a:path w="6302" h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4" name="Google Shape;584;p32"/>
          <p:cNvGrpSpPr/>
          <p:nvPr/>
        </p:nvGrpSpPr>
        <p:grpSpPr>
          <a:xfrm>
            <a:off x="7488422" y="1861473"/>
            <a:ext cx="353757" cy="353757"/>
            <a:chOff x="-25834600" y="3176875"/>
            <a:chExt cx="296950" cy="296950"/>
          </a:xfrm>
        </p:grpSpPr>
        <p:sp>
          <p:nvSpPr>
            <p:cNvPr id="585" name="Google Shape;585;p32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rect l="l" t="t" r="r" b="b"/>
              <a:pathLst>
                <a:path w="2773" h="3435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rect l="l" t="t" r="r" b="b"/>
              <a:pathLst>
                <a:path w="7657" h="11878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lnTo>
                    <a:pt x="2049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lnTo>
                    <a:pt x="3435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lnTo>
                    <a:pt x="4821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lnTo>
                    <a:pt x="6176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rect l="l" t="t" r="r" b="b"/>
              <a:pathLst>
                <a:path w="2773" h="3844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rect l="l" t="t" r="r" b="b"/>
              <a:pathLst>
                <a:path w="4191" h="416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rect l="l" t="t" r="r" b="b"/>
              <a:pathLst>
                <a:path w="1387" h="3466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0" name="Google Shape;590;p32"/>
          <p:cNvGrpSpPr/>
          <p:nvPr/>
        </p:nvGrpSpPr>
        <p:grpSpPr>
          <a:xfrm>
            <a:off x="1302307" y="1893829"/>
            <a:ext cx="352803" cy="289039"/>
            <a:chOff x="-26981375" y="3951875"/>
            <a:chExt cx="296150" cy="242625"/>
          </a:xfrm>
        </p:grpSpPr>
        <p:sp>
          <p:nvSpPr>
            <p:cNvPr id="591" name="Google Shape;591;p32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rect l="l" t="t" r="r" b="b"/>
              <a:pathLst>
                <a:path w="6932" h="6239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rect l="l" t="t" r="r" b="b"/>
              <a:pathLst>
                <a:path w="6963" h="2805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rect l="l" t="t" r="r" b="b"/>
              <a:pathLst>
                <a:path w="4191" h="7688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lnTo>
                    <a:pt x="1513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94" name="Google Shape;594;p32"/>
          <p:cNvSpPr/>
          <p:nvPr/>
        </p:nvSpPr>
        <p:spPr>
          <a:xfrm>
            <a:off x="5942303" y="1917423"/>
            <a:ext cx="352833" cy="241864"/>
          </a:xfrm>
          <a:custGeom>
            <a:avLst/>
            <a:rect l="l" t="t" r="r" b="b"/>
            <a:pathLst>
              <a:path w="11847" h="8121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lnTo>
                  <a:pt x="5640" y="1221"/>
                </a:ln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lnTo>
                  <a:pt x="8066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lnTo>
                  <a:pt x="7027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lnTo>
                  <a:pt x="8098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600" name="Google Shape;600;p33"/>
          <p:cNvGrpSpPr/>
          <p:nvPr/>
        </p:nvGrpSpPr>
        <p:grpSpPr>
          <a:xfrm>
            <a:off x="801963" y="2250859"/>
            <a:ext cx="1703400" cy="976803"/>
            <a:chOff x="801963" y="2250859"/>
            <a:chExt cx="1703400" cy="976803"/>
          </a:xfrm>
        </p:grpSpPr>
        <p:sp>
          <p:nvSpPr>
            <p:cNvPr id="601" name="Google Shape;601;p33"/>
            <p:cNvSpPr txBox="1"/>
            <p:nvPr/>
          </p:nvSpPr>
          <p:spPr>
            <a:xfrm>
              <a:off x="801963" y="2617463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2" name="Google Shape;602;p33"/>
            <p:cNvSpPr txBox="1"/>
            <p:nvPr/>
          </p:nvSpPr>
          <p:spPr>
            <a:xfrm>
              <a:off x="801963" y="2250859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603" name="Google Shape;603;p33"/>
          <p:cNvSpPr txBox="1"/>
          <p:nvPr/>
        </p:nvSpPr>
        <p:spPr>
          <a:xfrm>
            <a:off x="3259800" y="1354025"/>
            <a:ext cx="26244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b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The Solar System</a:t>
            </a:r>
            <a:endParaRPr sz="1800"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grpSp>
        <p:nvGrpSpPr>
          <p:cNvPr id="604" name="Google Shape;604;p33"/>
          <p:cNvGrpSpPr/>
          <p:nvPr/>
        </p:nvGrpSpPr>
        <p:grpSpPr>
          <a:xfrm>
            <a:off x="3720300" y="2250859"/>
            <a:ext cx="1703400" cy="976803"/>
            <a:chOff x="3720300" y="2250859"/>
            <a:chExt cx="1703400" cy="976803"/>
          </a:xfrm>
        </p:grpSpPr>
        <p:sp>
          <p:nvSpPr>
            <p:cNvPr id="605" name="Google Shape;605;p33"/>
            <p:cNvSpPr txBox="1"/>
            <p:nvPr/>
          </p:nvSpPr>
          <p:spPr>
            <a:xfrm>
              <a:off x="3720300" y="2617463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6" name="Google Shape;606;p33"/>
            <p:cNvSpPr txBox="1"/>
            <p:nvPr/>
          </p:nvSpPr>
          <p:spPr>
            <a:xfrm>
              <a:off x="3720300" y="2250859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607" name="Google Shape;607;p33"/>
          <p:cNvGrpSpPr/>
          <p:nvPr/>
        </p:nvGrpSpPr>
        <p:grpSpPr>
          <a:xfrm>
            <a:off x="6638638" y="2250859"/>
            <a:ext cx="1703400" cy="976803"/>
            <a:chOff x="6638638" y="2250859"/>
            <a:chExt cx="1703400" cy="976803"/>
          </a:xfrm>
        </p:grpSpPr>
        <p:sp>
          <p:nvSpPr>
            <p:cNvPr id="608" name="Google Shape;608;p33"/>
            <p:cNvSpPr txBox="1"/>
            <p:nvPr/>
          </p:nvSpPr>
          <p:spPr>
            <a:xfrm>
              <a:off x="6638638" y="2617463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doesn’t have a solid surface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9" name="Google Shape;609;p33"/>
            <p:cNvSpPr txBox="1"/>
            <p:nvPr/>
          </p:nvSpPr>
          <p:spPr>
            <a:xfrm>
              <a:off x="6638638" y="2250859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610" name="Google Shape;610;p33"/>
          <p:cNvGrpSpPr/>
          <p:nvPr/>
        </p:nvGrpSpPr>
        <p:grpSpPr>
          <a:xfrm>
            <a:off x="5179469" y="3604884"/>
            <a:ext cx="1703400" cy="976803"/>
            <a:chOff x="5179469" y="3604884"/>
            <a:chExt cx="1703400" cy="976803"/>
          </a:xfrm>
        </p:grpSpPr>
        <p:sp>
          <p:nvSpPr>
            <p:cNvPr id="611" name="Google Shape;611;p33"/>
            <p:cNvSpPr txBox="1"/>
            <p:nvPr/>
          </p:nvSpPr>
          <p:spPr>
            <a:xfrm>
              <a:off x="5179469" y="397148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planet with human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2" name="Google Shape;612;p33"/>
            <p:cNvSpPr txBox="1"/>
            <p:nvPr/>
          </p:nvSpPr>
          <p:spPr>
            <a:xfrm>
              <a:off x="5179469" y="36048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613" name="Google Shape;613;p33"/>
          <p:cNvGrpSpPr/>
          <p:nvPr/>
        </p:nvGrpSpPr>
        <p:grpSpPr>
          <a:xfrm>
            <a:off x="801963" y="3604884"/>
            <a:ext cx="1703400" cy="976803"/>
            <a:chOff x="801963" y="3604884"/>
            <a:chExt cx="1703400" cy="976803"/>
          </a:xfrm>
        </p:grpSpPr>
        <p:sp>
          <p:nvSpPr>
            <p:cNvPr id="614" name="Google Shape;614;p33"/>
            <p:cNvSpPr txBox="1"/>
            <p:nvPr/>
          </p:nvSpPr>
          <p:spPr>
            <a:xfrm>
              <a:off x="801963" y="397148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5" name="Google Shape;615;p33"/>
            <p:cNvSpPr txBox="1"/>
            <p:nvPr/>
          </p:nvSpPr>
          <p:spPr>
            <a:xfrm>
              <a:off x="801963" y="36048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616" name="Google Shape;616;p33"/>
          <p:cNvCxnSpPr/>
          <p:nvPr/>
        </p:nvCxnSpPr>
        <p:spPr>
          <a:xfrm>
            <a:off x="1653663" y="3227663"/>
            <a:ext cx="0" cy="37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7" name="Google Shape;617;p33"/>
          <p:cNvCxnSpPr/>
          <p:nvPr/>
        </p:nvCxnSpPr>
        <p:spPr>
          <a:xfrm rot="5400000">
            <a:off x="2885850" y="564575"/>
            <a:ext cx="453900" cy="2918400"/>
          </a:xfrm>
          <a:prstGeom prst="bentConnector3">
            <a:avLst>
              <a:gd name="adj1" fmla="val 5001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8" name="Google Shape;618;p33"/>
          <p:cNvCxnSpPr/>
          <p:nvPr/>
        </p:nvCxnSpPr>
        <p:spPr>
          <a:xfrm rot="-5400000" flipH="1">
            <a:off x="5804250" y="564575"/>
            <a:ext cx="453900" cy="2918400"/>
          </a:xfrm>
          <a:prstGeom prst="bentConnector3">
            <a:avLst>
              <a:gd name="adj1" fmla="val 5001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9" name="Google Shape;619;p33"/>
          <p:cNvCxnSpPr/>
          <p:nvPr/>
        </p:nvCxnSpPr>
        <p:spPr>
          <a:xfrm rot="-5400000" flipH="1">
            <a:off x="5113050" y="2686613"/>
            <a:ext cx="377100" cy="1459200"/>
          </a:xfrm>
          <a:prstGeom prst="bentConnector3">
            <a:avLst>
              <a:gd name="adj1" fmla="val 500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20" name="Google Shape;620;p33"/>
          <p:cNvCxnSpPr/>
          <p:nvPr/>
        </p:nvCxnSpPr>
        <p:spPr>
          <a:xfrm rot="5400000">
            <a:off x="6572188" y="2686613"/>
            <a:ext cx="377100" cy="1459200"/>
          </a:xfrm>
          <a:prstGeom prst="bentConnector3">
            <a:avLst>
              <a:gd name="adj1" fmla="val 500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21" name="Google Shape;621;p33"/>
          <p:cNvCxnSpPr/>
          <p:nvPr/>
        </p:nvCxnSpPr>
        <p:spPr>
          <a:xfrm>
            <a:off x="4572000" y="1796825"/>
            <a:ext cx="0" cy="45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cxnSp>
        <p:nvCxnSpPr>
          <p:cNvPr id="627" name="Google Shape;627;p34"/>
          <p:cNvCxnSpPr/>
          <p:nvPr/>
        </p:nvCxnSpPr>
        <p:spPr>
          <a:xfrm rot="-5400000" flipH="1">
            <a:off x="1068588" y="2080329"/>
            <a:ext cx="433200" cy="339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0" name="Google Shape;630;p34"/>
          <p:cNvCxnSpPr/>
          <p:nvPr/>
        </p:nvCxnSpPr>
        <p:spPr>
          <a:xfrm rot="-5400000" flipH="1">
            <a:off x="1827396" y="2932629"/>
            <a:ext cx="433200" cy="339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2" name="Google Shape;632;p34"/>
          <p:cNvCxnSpPr/>
          <p:nvPr/>
        </p:nvCxnSpPr>
        <p:spPr>
          <a:xfrm rot="-5400000" flipH="1">
            <a:off x="2586196" y="3784940"/>
            <a:ext cx="433200" cy="339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4" name="Google Shape;634;p34"/>
          <p:cNvCxnSpPr/>
          <p:nvPr/>
        </p:nvCxnSpPr>
        <p:spPr>
          <a:xfrm>
            <a:off x="1534488" y="1614429"/>
            <a:ext cx="27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6" name="Google Shape;636;p34"/>
          <p:cNvCxnSpPr/>
          <p:nvPr/>
        </p:nvCxnSpPr>
        <p:spPr>
          <a:xfrm>
            <a:off x="2293296" y="2466729"/>
            <a:ext cx="27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8" name="Google Shape;638;p34"/>
          <p:cNvCxnSpPr/>
          <p:nvPr/>
        </p:nvCxnSpPr>
        <p:spPr>
          <a:xfrm>
            <a:off x="3052096" y="3319040"/>
            <a:ext cx="27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0" name="Google Shape;640;p34"/>
          <p:cNvCxnSpPr/>
          <p:nvPr/>
        </p:nvCxnSpPr>
        <p:spPr>
          <a:xfrm>
            <a:off x="3810913" y="4171367"/>
            <a:ext cx="27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2" name="Google Shape;642;p34"/>
          <p:cNvCxnSpPr/>
          <p:nvPr/>
        </p:nvCxnSpPr>
        <p:spPr>
          <a:xfrm>
            <a:off x="3139950" y="1614429"/>
            <a:ext cx="29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4" name="Google Shape;644;p34"/>
          <p:cNvCxnSpPr/>
          <p:nvPr/>
        </p:nvCxnSpPr>
        <p:spPr>
          <a:xfrm>
            <a:off x="3898750" y="2466740"/>
            <a:ext cx="29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6" name="Google Shape;646;p34"/>
          <p:cNvCxnSpPr/>
          <p:nvPr/>
        </p:nvCxnSpPr>
        <p:spPr>
          <a:xfrm>
            <a:off x="4657542" y="3319066"/>
            <a:ext cx="29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8" name="Google Shape;648;p34"/>
          <p:cNvCxnSpPr/>
          <p:nvPr/>
        </p:nvCxnSpPr>
        <p:spPr>
          <a:xfrm>
            <a:off x="5416375" y="4171379"/>
            <a:ext cx="29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50" name="Google Shape;650;p34"/>
          <p:cNvGrpSpPr/>
          <p:nvPr/>
        </p:nvGrpSpPr>
        <p:grpSpPr>
          <a:xfrm>
            <a:off x="696288" y="1195317"/>
            <a:ext cx="5451288" cy="838212"/>
            <a:chOff x="696288" y="1216838"/>
            <a:chExt cx="5451288" cy="838213"/>
          </a:xfrm>
        </p:grpSpPr>
        <p:sp>
          <p:nvSpPr>
            <p:cNvPr id="643" name="Google Shape;643;p34"/>
            <p:cNvSpPr txBox="1"/>
            <p:nvPr/>
          </p:nvSpPr>
          <p:spPr>
            <a:xfrm>
              <a:off x="3438575" y="1216838"/>
              <a:ext cx="27090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red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a cold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5" name="Google Shape;635;p34"/>
            <p:cNvSpPr txBox="1"/>
            <p:nvPr/>
          </p:nvSpPr>
          <p:spPr>
            <a:xfrm>
              <a:off x="1809450" y="1216850"/>
              <a:ext cx="13305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696288" y="1216850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01</a:t>
              </a:r>
            </a:p>
          </p:txBody>
        </p:sp>
      </p:grpSp>
      <p:grpSp>
        <p:nvGrpSpPr>
          <p:cNvPr id="651" name="Google Shape;651;p34"/>
          <p:cNvGrpSpPr/>
          <p:nvPr/>
        </p:nvGrpSpPr>
        <p:grpSpPr>
          <a:xfrm>
            <a:off x="1455096" y="2047629"/>
            <a:ext cx="5451279" cy="838212"/>
            <a:chOff x="1455096" y="2069162"/>
            <a:chExt cx="5451279" cy="838212"/>
          </a:xfrm>
        </p:grpSpPr>
        <p:sp>
          <p:nvSpPr>
            <p:cNvPr id="645" name="Google Shape;645;p34"/>
            <p:cNvSpPr txBox="1"/>
            <p:nvPr/>
          </p:nvSpPr>
          <p:spPr>
            <a:xfrm>
              <a:off x="4197375" y="2069162"/>
              <a:ext cx="27090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was named after a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ringed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a gas giant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7" name="Google Shape;637;p34"/>
            <p:cNvSpPr txBox="1"/>
            <p:nvPr/>
          </p:nvSpPr>
          <p:spPr>
            <a:xfrm>
              <a:off x="2568250" y="2069174"/>
              <a:ext cx="13305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1455096" y="2069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02</a:t>
              </a:r>
            </a:p>
          </p:txBody>
        </p:sp>
      </p:grpSp>
      <p:grpSp>
        <p:nvGrpSpPr>
          <p:cNvPr id="652" name="Google Shape;652;p34"/>
          <p:cNvGrpSpPr/>
          <p:nvPr/>
        </p:nvGrpSpPr>
        <p:grpSpPr>
          <a:xfrm>
            <a:off x="2213896" y="2899940"/>
            <a:ext cx="5451296" cy="838226"/>
            <a:chOff x="2213904" y="2921475"/>
            <a:chExt cx="5451296" cy="838226"/>
          </a:xfrm>
        </p:grpSpPr>
        <p:sp>
          <p:nvSpPr>
            <p:cNvPr id="647" name="Google Shape;647;p34"/>
            <p:cNvSpPr txBox="1"/>
            <p:nvPr/>
          </p:nvSpPr>
          <p:spPr>
            <a:xfrm>
              <a:off x="4956200" y="2921491"/>
              <a:ext cx="27090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close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a small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has craters and plains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9" name="Google Shape;639;p34"/>
            <p:cNvSpPr txBox="1"/>
            <p:nvPr/>
          </p:nvSpPr>
          <p:spPr>
            <a:xfrm>
              <a:off x="3327050" y="2921501"/>
              <a:ext cx="13305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2213904" y="2921475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03</a:t>
              </a:r>
            </a:p>
          </p:txBody>
        </p:sp>
      </p:grpSp>
      <p:grpSp>
        <p:nvGrpSpPr>
          <p:cNvPr id="653" name="Google Shape;653;p34"/>
          <p:cNvGrpSpPr/>
          <p:nvPr/>
        </p:nvGrpSpPr>
        <p:grpSpPr>
          <a:xfrm>
            <a:off x="2972713" y="3752266"/>
            <a:ext cx="5451288" cy="838213"/>
            <a:chOff x="2972713" y="3773787"/>
            <a:chExt cx="5451288" cy="838213"/>
          </a:xfrm>
        </p:grpSpPr>
        <p:sp>
          <p:nvSpPr>
            <p:cNvPr id="649" name="Google Shape;649;p34"/>
            <p:cNvSpPr txBox="1"/>
            <p:nvPr/>
          </p:nvSpPr>
          <p:spPr>
            <a:xfrm>
              <a:off x="5715000" y="3773787"/>
              <a:ext cx="27090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planet with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where we all live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indent="-3175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harbors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1" name="Google Shape;641;p34"/>
            <p:cNvSpPr txBox="1"/>
            <p:nvPr/>
          </p:nvSpPr>
          <p:spPr>
            <a:xfrm>
              <a:off x="4085875" y="3773800"/>
              <a:ext cx="1330500" cy="838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2972713" y="377378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5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pic>
        <p:nvPicPr>
          <p:cNvPr id="659" name="Google Shape;659;p35">
            <a:hlinkClick r:id="rId1"/>
          </p:cNvPr>
          <p:cNvPicPr preferRelativeResize="0"/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675" y="1627250"/>
            <a:ext cx="4027851" cy="24905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60" name="Google Shape;660;p35"/>
          <p:cNvGraphicFramePr/>
          <p:nvPr/>
        </p:nvGraphicFramePr>
        <p:xfrm>
          <a:off x="4927500" y="2003113"/>
          <a:ext cx="3441825" cy="228585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1147275"/>
                <a:gridCol w="1147275"/>
                <a:gridCol w="1147275"/>
              </a:tblGrid>
              <a:tr h="2247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Venus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Mars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Area 1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57%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22%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Area 2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30%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13%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Area 3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65%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21%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Area 4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89%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73%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61" name="Google Shape;661;p35"/>
          <p:cNvSpPr/>
          <p:nvPr/>
        </p:nvSpPr>
        <p:spPr>
          <a:xfrm>
            <a:off x="6553605" y="1627238"/>
            <a:ext cx="189600" cy="189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2" name="Google Shape;662;p35"/>
          <p:cNvSpPr/>
          <p:nvPr/>
        </p:nvSpPr>
        <p:spPr>
          <a:xfrm>
            <a:off x="7740268" y="1627238"/>
            <a:ext cx="189600" cy="189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3" name="Google Shape;663;p35"/>
          <p:cNvSpPr txBox="1"/>
          <p:nvPr/>
        </p:nvSpPr>
        <p:spPr>
          <a:xfrm>
            <a:off x="774725" y="4329375"/>
            <a:ext cx="7656300" cy="27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 more info, click here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6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669" name="Google Shape;669;p36"/>
          <p:cNvGraphicFramePr/>
          <p:nvPr/>
        </p:nvGraphicFramePr>
        <p:xfrm>
          <a:off x="952500" y="1695450"/>
          <a:ext cx="7471500" cy="274302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1494300"/>
                <a:gridCol w="1494300"/>
                <a:gridCol w="1494300"/>
                <a:gridCol w="1494300"/>
                <a:gridCol w="1494300"/>
              </a:tblGrid>
              <a:tr h="257875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Services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Patient 1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Patient 2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Patient 3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Patient 4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Mars</a:t>
                      </a:r>
                      <a:endParaRPr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Evaluated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Venus</a:t>
                      </a:r>
                      <a:endParaRPr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Mercury</a:t>
                      </a:r>
                      <a:endParaRPr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Evaluated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Jupiter</a:t>
                      </a:r>
                      <a:endParaRPr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Pending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Evaluated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</a:t>
                      </a:r>
                      <a:endParaRPr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Evaluated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Evaluated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7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sp>
        <p:nvSpPr>
          <p:cNvPr id="675" name="Google Shape;675;p37"/>
          <p:cNvSpPr/>
          <p:nvPr/>
        </p:nvSpPr>
        <p:spPr>
          <a:xfrm>
            <a:off x="4626482" y="2089790"/>
            <a:ext cx="1129200" cy="1129200"/>
          </a:xfrm>
          <a:prstGeom prst="donut">
            <a:avLst>
              <a:gd name="adj" fmla="val 11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6" name="Google Shape;676;p37"/>
          <p:cNvSpPr/>
          <p:nvPr/>
        </p:nvSpPr>
        <p:spPr>
          <a:xfrm flipH="1">
            <a:off x="4620091" y="2083562"/>
            <a:ext cx="1141800" cy="1141800"/>
          </a:xfrm>
          <a:prstGeom prst="blockArc">
            <a:avLst>
              <a:gd name="adj1" fmla="val 10798115"/>
              <a:gd name="adj2" fmla="val 16256715"/>
              <a:gd name="adj3" fmla="val 1271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7" name="Google Shape;677;p37"/>
          <p:cNvSpPr/>
          <p:nvPr/>
        </p:nvSpPr>
        <p:spPr>
          <a:xfrm>
            <a:off x="5936807" y="2089790"/>
            <a:ext cx="1129200" cy="1129200"/>
          </a:xfrm>
          <a:prstGeom prst="donut">
            <a:avLst>
              <a:gd name="adj" fmla="val 11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8" name="Google Shape;678;p37"/>
          <p:cNvSpPr/>
          <p:nvPr/>
        </p:nvSpPr>
        <p:spPr>
          <a:xfrm flipH="1">
            <a:off x="5930416" y="2083562"/>
            <a:ext cx="1141800" cy="1141800"/>
          </a:xfrm>
          <a:prstGeom prst="blockArc">
            <a:avLst>
              <a:gd name="adj1" fmla="val 5381458"/>
              <a:gd name="adj2" fmla="val 16256715"/>
              <a:gd name="adj3" fmla="val 1271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9" name="Google Shape;679;p37"/>
          <p:cNvSpPr/>
          <p:nvPr/>
        </p:nvSpPr>
        <p:spPr>
          <a:xfrm>
            <a:off x="7247132" y="2089790"/>
            <a:ext cx="1129200" cy="1129200"/>
          </a:xfrm>
          <a:prstGeom prst="donut">
            <a:avLst>
              <a:gd name="adj" fmla="val 11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0" name="Google Shape;680;p37"/>
          <p:cNvSpPr/>
          <p:nvPr/>
        </p:nvSpPr>
        <p:spPr>
          <a:xfrm flipH="1">
            <a:off x="7240741" y="2083562"/>
            <a:ext cx="1141800" cy="1141800"/>
          </a:xfrm>
          <a:prstGeom prst="blockArc">
            <a:avLst>
              <a:gd name="adj1" fmla="val 80331"/>
              <a:gd name="adj2" fmla="val 16256715"/>
              <a:gd name="adj3" fmla="val 1271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1" name="Google Shape;681;p37"/>
          <p:cNvSpPr txBox="1"/>
          <p:nvPr/>
        </p:nvSpPr>
        <p:spPr>
          <a:xfrm>
            <a:off x="713250" y="1262150"/>
            <a:ext cx="3858900" cy="44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Treatment</a:t>
            </a:r>
            <a:endParaRPr sz="1800"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682" name="Google Shape;682;p37"/>
          <p:cNvSpPr txBox="1"/>
          <p:nvPr/>
        </p:nvSpPr>
        <p:spPr>
          <a:xfrm>
            <a:off x="4572000" y="1262150"/>
            <a:ext cx="3858900" cy="44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Recovery</a:t>
            </a:r>
            <a:endParaRPr sz="1800"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683" name="Google Shape;683;p37"/>
          <p:cNvCxnSpPr/>
          <p:nvPr/>
        </p:nvCxnSpPr>
        <p:spPr>
          <a:xfrm>
            <a:off x="2225071" y="2190450"/>
            <a:ext cx="20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86" name="Google Shape;686;p37"/>
          <p:cNvCxnSpPr/>
          <p:nvPr/>
        </p:nvCxnSpPr>
        <p:spPr>
          <a:xfrm>
            <a:off x="2225071" y="3149625"/>
            <a:ext cx="20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89" name="Google Shape;689;p37"/>
          <p:cNvCxnSpPr/>
          <p:nvPr/>
        </p:nvCxnSpPr>
        <p:spPr>
          <a:xfrm>
            <a:off x="2225071" y="4108800"/>
            <a:ext cx="20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2" name="Google Shape;692;p37"/>
          <p:cNvCxnSpPr/>
          <p:nvPr/>
        </p:nvCxnSpPr>
        <p:spPr>
          <a:xfrm>
            <a:off x="1386871" y="2190450"/>
            <a:ext cx="600" cy="9591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3" name="Google Shape;693;p37"/>
          <p:cNvCxnSpPr/>
          <p:nvPr/>
        </p:nvCxnSpPr>
        <p:spPr>
          <a:xfrm>
            <a:off x="1386871" y="3149625"/>
            <a:ext cx="600" cy="9591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94" name="Google Shape;694;p37"/>
          <p:cNvGrpSpPr/>
          <p:nvPr/>
        </p:nvGrpSpPr>
        <p:grpSpPr>
          <a:xfrm>
            <a:off x="1386871" y="1771350"/>
            <a:ext cx="2749767" cy="838200"/>
            <a:chOff x="1332646" y="1695150"/>
            <a:chExt cx="2749767" cy="838200"/>
          </a:xfrm>
        </p:grpSpPr>
        <p:sp>
          <p:nvSpPr>
            <p:cNvPr id="685" name="Google Shape;685;p37"/>
            <p:cNvSpPr txBox="1"/>
            <p:nvPr/>
          </p:nvSpPr>
          <p:spPr>
            <a:xfrm>
              <a:off x="2379013" y="1809142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Mercury is quite a small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84" name="Google Shape;684;p37"/>
            <p:cNvSpPr/>
            <p:nvPr/>
          </p:nvSpPr>
          <p:spPr>
            <a:xfrm>
              <a:off x="1332646" y="1695150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01</a:t>
              </a:r>
            </a:p>
          </p:txBody>
        </p:sp>
      </p:grpSp>
      <p:grpSp>
        <p:nvGrpSpPr>
          <p:cNvPr id="695" name="Google Shape;695;p37"/>
          <p:cNvGrpSpPr/>
          <p:nvPr/>
        </p:nvGrpSpPr>
        <p:grpSpPr>
          <a:xfrm>
            <a:off x="1386871" y="2730525"/>
            <a:ext cx="2749767" cy="838200"/>
            <a:chOff x="1332646" y="2730525"/>
            <a:chExt cx="2749767" cy="838200"/>
          </a:xfrm>
        </p:grpSpPr>
        <p:sp>
          <p:nvSpPr>
            <p:cNvPr id="688" name="Google Shape;688;p37"/>
            <p:cNvSpPr txBox="1"/>
            <p:nvPr/>
          </p:nvSpPr>
          <p:spPr>
            <a:xfrm>
              <a:off x="2379013" y="2844524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87" name="Google Shape;687;p37"/>
            <p:cNvSpPr/>
            <p:nvPr/>
          </p:nvSpPr>
          <p:spPr>
            <a:xfrm>
              <a:off x="1332646" y="2730525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02</a:t>
              </a:r>
            </a:p>
          </p:txBody>
        </p:sp>
      </p:grpSp>
      <p:grpSp>
        <p:nvGrpSpPr>
          <p:cNvPr id="696" name="Google Shape;696;p37"/>
          <p:cNvGrpSpPr/>
          <p:nvPr/>
        </p:nvGrpSpPr>
        <p:grpSpPr>
          <a:xfrm>
            <a:off x="1386871" y="3689700"/>
            <a:ext cx="2749767" cy="838200"/>
            <a:chOff x="1332646" y="3765900"/>
            <a:chExt cx="2749767" cy="838200"/>
          </a:xfrm>
        </p:grpSpPr>
        <p:sp>
          <p:nvSpPr>
            <p:cNvPr id="691" name="Google Shape;691;p37"/>
            <p:cNvSpPr txBox="1"/>
            <p:nvPr/>
          </p:nvSpPr>
          <p:spPr>
            <a:xfrm>
              <a:off x="2379013" y="3879906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planet with human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1332646" y="3765900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03</a:t>
              </a:r>
            </a:p>
          </p:txBody>
        </p:sp>
      </p:grpSp>
      <p:grpSp>
        <p:nvGrpSpPr>
          <p:cNvPr id="697" name="Google Shape;697;p37"/>
          <p:cNvGrpSpPr/>
          <p:nvPr/>
        </p:nvGrpSpPr>
        <p:grpSpPr>
          <a:xfrm>
            <a:off x="4620350" y="2433025"/>
            <a:ext cx="1141800" cy="1782662"/>
            <a:chOff x="4604800" y="2203313"/>
            <a:chExt cx="1141800" cy="1782662"/>
          </a:xfrm>
        </p:grpSpPr>
        <p:sp>
          <p:nvSpPr>
            <p:cNvPr id="698" name="Google Shape;698;p37"/>
            <p:cNvSpPr txBox="1"/>
            <p:nvPr/>
          </p:nvSpPr>
          <p:spPr>
            <a:xfrm>
              <a:off x="4697325" y="2203313"/>
              <a:ext cx="956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25%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699" name="Google Shape;699;p37"/>
            <p:cNvSpPr txBox="1"/>
            <p:nvPr/>
          </p:nvSpPr>
          <p:spPr>
            <a:xfrm>
              <a:off x="4604800" y="3099175"/>
              <a:ext cx="1141800" cy="391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20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700" name="Google Shape;700;p37"/>
            <p:cNvSpPr txBox="1"/>
            <p:nvPr/>
          </p:nvSpPr>
          <p:spPr>
            <a:xfrm>
              <a:off x="4604800" y="3409975"/>
              <a:ext cx="11418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a cold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701" name="Google Shape;701;p37"/>
          <p:cNvGrpSpPr/>
          <p:nvPr/>
        </p:nvGrpSpPr>
        <p:grpSpPr>
          <a:xfrm>
            <a:off x="5930675" y="2433025"/>
            <a:ext cx="1141800" cy="1782662"/>
            <a:chOff x="5915125" y="2203313"/>
            <a:chExt cx="1141800" cy="1782662"/>
          </a:xfrm>
        </p:grpSpPr>
        <p:sp>
          <p:nvSpPr>
            <p:cNvPr id="702" name="Google Shape;702;p37"/>
            <p:cNvSpPr txBox="1"/>
            <p:nvPr/>
          </p:nvSpPr>
          <p:spPr>
            <a:xfrm>
              <a:off x="6007600" y="2203313"/>
              <a:ext cx="956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50%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703" name="Google Shape;703;p37"/>
            <p:cNvSpPr txBox="1"/>
            <p:nvPr/>
          </p:nvSpPr>
          <p:spPr>
            <a:xfrm>
              <a:off x="5915125" y="3099175"/>
              <a:ext cx="1141800" cy="391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20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704" name="Google Shape;704;p37"/>
            <p:cNvSpPr txBox="1"/>
            <p:nvPr/>
          </p:nvSpPr>
          <p:spPr>
            <a:xfrm>
              <a:off x="5915125" y="3409975"/>
              <a:ext cx="11418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is very hot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705" name="Google Shape;705;p37"/>
          <p:cNvGrpSpPr/>
          <p:nvPr/>
        </p:nvGrpSpPr>
        <p:grpSpPr>
          <a:xfrm>
            <a:off x="7241000" y="2433025"/>
            <a:ext cx="1141800" cy="1782662"/>
            <a:chOff x="7225450" y="2203313"/>
            <a:chExt cx="1141800" cy="1782662"/>
          </a:xfrm>
        </p:grpSpPr>
        <p:sp>
          <p:nvSpPr>
            <p:cNvPr id="706" name="Google Shape;706;p37"/>
            <p:cNvSpPr txBox="1"/>
            <p:nvPr/>
          </p:nvSpPr>
          <p:spPr>
            <a:xfrm>
              <a:off x="7317975" y="2203313"/>
              <a:ext cx="956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75%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707" name="Google Shape;707;p37"/>
            <p:cNvSpPr txBox="1"/>
            <p:nvPr/>
          </p:nvSpPr>
          <p:spPr>
            <a:xfrm>
              <a:off x="7225450" y="3099175"/>
              <a:ext cx="1141800" cy="391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20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708" name="Google Shape;708;p37"/>
            <p:cNvSpPr txBox="1"/>
            <p:nvPr/>
          </p:nvSpPr>
          <p:spPr>
            <a:xfrm>
              <a:off x="7225450" y="3409975"/>
              <a:ext cx="11418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We all live on Earth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8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714" name="Google Shape;714;p38"/>
          <p:cNvGrpSpPr/>
          <p:nvPr/>
        </p:nvGrpSpPr>
        <p:grpSpPr>
          <a:xfrm>
            <a:off x="4686299" y="1414550"/>
            <a:ext cx="3737701" cy="442800"/>
            <a:chOff x="4571998" y="1414550"/>
            <a:chExt cx="3737701" cy="442800"/>
          </a:xfrm>
        </p:grpSpPr>
        <p:sp>
          <p:nvSpPr>
            <p:cNvPr id="715" name="Google Shape;715;p38"/>
            <p:cNvSpPr txBox="1"/>
            <p:nvPr/>
          </p:nvSpPr>
          <p:spPr>
            <a:xfrm>
              <a:off x="5714999" y="1414550"/>
              <a:ext cx="25947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third planet from the Sun and has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16" name="Google Shape;716;p38"/>
            <p:cNvSpPr txBox="1"/>
            <p:nvPr/>
          </p:nvSpPr>
          <p:spPr>
            <a:xfrm>
              <a:off x="4571998" y="1414550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6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17" name="Google Shape;717;p38"/>
          <p:cNvGrpSpPr/>
          <p:nvPr/>
        </p:nvGrpSpPr>
        <p:grpSpPr>
          <a:xfrm>
            <a:off x="4686299" y="2497463"/>
            <a:ext cx="3737701" cy="442813"/>
            <a:chOff x="4571998" y="2497463"/>
            <a:chExt cx="3737701" cy="442813"/>
          </a:xfrm>
        </p:grpSpPr>
        <p:sp>
          <p:nvSpPr>
            <p:cNvPr id="718" name="Google Shape;718;p38"/>
            <p:cNvSpPr txBox="1"/>
            <p:nvPr/>
          </p:nvSpPr>
          <p:spPr>
            <a:xfrm>
              <a:off x="5714999" y="2497475"/>
              <a:ext cx="25947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a beautiful name, but is an extremely hot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19" name="Google Shape;719;p38"/>
            <p:cNvSpPr txBox="1"/>
            <p:nvPr/>
          </p:nvSpPr>
          <p:spPr>
            <a:xfrm>
              <a:off x="4571998" y="2497463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5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20" name="Google Shape;720;p38"/>
          <p:cNvGrpSpPr/>
          <p:nvPr/>
        </p:nvGrpSpPr>
        <p:grpSpPr>
          <a:xfrm>
            <a:off x="4686299" y="3580375"/>
            <a:ext cx="3739801" cy="442800"/>
            <a:chOff x="4571998" y="3580375"/>
            <a:chExt cx="3739801" cy="442800"/>
          </a:xfrm>
        </p:grpSpPr>
        <p:sp>
          <p:nvSpPr>
            <p:cNvPr id="721" name="Google Shape;721;p38"/>
            <p:cNvSpPr txBox="1"/>
            <p:nvPr/>
          </p:nvSpPr>
          <p:spPr>
            <a:xfrm>
              <a:off x="5714999" y="3580375"/>
              <a:ext cx="2596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Mercury is the smallest planet in the entire Solar System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22" name="Google Shape;722;p38"/>
            <p:cNvSpPr txBox="1"/>
            <p:nvPr/>
          </p:nvSpPr>
          <p:spPr>
            <a:xfrm>
              <a:off x="4571998" y="3580375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4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23" name="Google Shape;723;p38"/>
          <p:cNvGrpSpPr/>
          <p:nvPr/>
        </p:nvGrpSpPr>
        <p:grpSpPr>
          <a:xfrm>
            <a:off x="717900" y="3580375"/>
            <a:ext cx="3739801" cy="442800"/>
            <a:chOff x="832199" y="3580375"/>
            <a:chExt cx="3739801" cy="442800"/>
          </a:xfrm>
        </p:grpSpPr>
        <p:sp>
          <p:nvSpPr>
            <p:cNvPr id="724" name="Google Shape;724;p38"/>
            <p:cNvSpPr txBox="1"/>
            <p:nvPr/>
          </p:nvSpPr>
          <p:spPr>
            <a:xfrm flipH="1">
              <a:off x="832199" y="3580375"/>
              <a:ext cx="25968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 from the Sun and is far from us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25" name="Google Shape;725;p38"/>
            <p:cNvSpPr txBox="1"/>
            <p:nvPr/>
          </p:nvSpPr>
          <p:spPr>
            <a:xfrm flipH="1">
              <a:off x="3429000" y="3580375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3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26" name="Google Shape;726;p38"/>
          <p:cNvGrpSpPr/>
          <p:nvPr/>
        </p:nvGrpSpPr>
        <p:grpSpPr>
          <a:xfrm>
            <a:off x="720000" y="2497456"/>
            <a:ext cx="3737701" cy="442813"/>
            <a:chOff x="834299" y="2497463"/>
            <a:chExt cx="3737701" cy="442813"/>
          </a:xfrm>
        </p:grpSpPr>
        <p:sp>
          <p:nvSpPr>
            <p:cNvPr id="727" name="Google Shape;727;p38"/>
            <p:cNvSpPr txBox="1"/>
            <p:nvPr/>
          </p:nvSpPr>
          <p:spPr>
            <a:xfrm flipH="1">
              <a:off x="834299" y="2497475"/>
              <a:ext cx="25947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is a gas giant and has several and beautiful rings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28" name="Google Shape;728;p38"/>
            <p:cNvSpPr txBox="1"/>
            <p:nvPr/>
          </p:nvSpPr>
          <p:spPr>
            <a:xfrm flipH="1">
              <a:off x="3429000" y="2497463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2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29" name="Google Shape;729;p38"/>
          <p:cNvGrpSpPr/>
          <p:nvPr/>
        </p:nvGrpSpPr>
        <p:grpSpPr>
          <a:xfrm>
            <a:off x="720000" y="1414550"/>
            <a:ext cx="3737701" cy="442800"/>
            <a:chOff x="834299" y="1414550"/>
            <a:chExt cx="3737701" cy="442800"/>
          </a:xfrm>
        </p:grpSpPr>
        <p:sp>
          <p:nvSpPr>
            <p:cNvPr id="730" name="Google Shape;730;p38"/>
            <p:cNvSpPr txBox="1"/>
            <p:nvPr/>
          </p:nvSpPr>
          <p:spPr>
            <a:xfrm flipH="1">
              <a:off x="834299" y="1414550"/>
              <a:ext cx="25947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cold. It’s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31" name="Google Shape;731;p38"/>
            <p:cNvSpPr txBox="1"/>
            <p:nvPr/>
          </p:nvSpPr>
          <p:spPr>
            <a:xfrm flipH="1">
              <a:off x="3429000" y="1414550"/>
              <a:ext cx="1143000" cy="442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Step 1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732" name="Google Shape;732;p38"/>
          <p:cNvCxnSpPr/>
          <p:nvPr/>
        </p:nvCxnSpPr>
        <p:spPr>
          <a:xfrm>
            <a:off x="3886201" y="1857350"/>
            <a:ext cx="0" cy="640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3" name="Google Shape;733;p38"/>
          <p:cNvCxnSpPr/>
          <p:nvPr/>
        </p:nvCxnSpPr>
        <p:spPr>
          <a:xfrm rot="-5400000" flipH="1">
            <a:off x="4571701" y="3337675"/>
            <a:ext cx="600" cy="1371600"/>
          </a:xfrm>
          <a:prstGeom prst="bentConnector3">
            <a:avLst>
              <a:gd name="adj1" fmla="val 39687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4" name="Google Shape;734;p38"/>
          <p:cNvCxnSpPr/>
          <p:nvPr/>
        </p:nvCxnSpPr>
        <p:spPr>
          <a:xfrm>
            <a:off x="3886201" y="2940256"/>
            <a:ext cx="0" cy="640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5" name="Google Shape;735;p38"/>
          <p:cNvCxnSpPr/>
          <p:nvPr/>
        </p:nvCxnSpPr>
        <p:spPr>
          <a:xfrm rot="10800000">
            <a:off x="5257799" y="2940175"/>
            <a:ext cx="0" cy="640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6" name="Google Shape;736;p38"/>
          <p:cNvCxnSpPr/>
          <p:nvPr/>
        </p:nvCxnSpPr>
        <p:spPr>
          <a:xfrm rot="10800000">
            <a:off x="5257799" y="1857263"/>
            <a:ext cx="0" cy="640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>
            <a:spLocks noGrp="1" noEditPoints="1"/>
          </p:cNvSpPr>
          <p:nvPr>
            <p:ph type="title"/>
          </p:nvPr>
        </p:nvSpPr>
        <p:spPr>
          <a:xfrm>
            <a:off x="720000" y="445024"/>
            <a:ext cx="7704000" cy="3756861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SLIDE PROSSIME IN ORDINE:</a:t>
            </a:r>
            <a:br>
              <a:rPr lang="en" sz="2000" dirty="0"/>
            </a:br>
            <a:r>
              <a:rPr lang="en" sz="2000" dirty="0"/>
              <a:t>-DATASETS</a:t>
            </a:r>
            <a:br>
              <a:rPr lang="en" sz="2000" dirty="0"/>
            </a:br>
            <a:r>
              <a:rPr lang="en" sz="2000" dirty="0"/>
              <a:t>-SCHEMA ONTOLOGY</a:t>
            </a:r>
            <a:br>
              <a:rPr lang="en" sz="2000" dirty="0"/>
            </a:br>
            <a:r>
              <a:rPr lang="en" sz="2000" dirty="0"/>
              <a:t>-CARICAMENTO DATI: PROBLEMI TROVATI, SCELTE FATTE ECC…</a:t>
            </a:r>
            <a:br>
              <a:rPr lang="en" sz="2000" dirty="0"/>
            </a:br>
            <a:r>
              <a:rPr lang="en" sz="2000" dirty="0"/>
              <a:t>-QUERY: 1 x slide (NON TUTTE LE QUERY, DECIDERE QUALI TENERE) + VEDERE SE FARE GRAFICI SU QUALCUNA INVECE DELLO SCREENSHOT</a:t>
            </a:r>
            <a:br>
              <a:rPr lang="en" sz="2000" dirty="0"/>
            </a:br>
            <a:endParaRPr sz="20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9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742" name="Google Shape;742;p39"/>
          <p:cNvGrpSpPr/>
          <p:nvPr/>
        </p:nvGrpSpPr>
        <p:grpSpPr>
          <a:xfrm>
            <a:off x="720000" y="1664250"/>
            <a:ext cx="7704000" cy="442800"/>
            <a:chOff x="720000" y="1664250"/>
            <a:chExt cx="7704000" cy="442800"/>
          </a:xfrm>
        </p:grpSpPr>
        <p:sp>
          <p:nvSpPr>
            <p:cNvPr id="743" name="Google Shape;743;p39"/>
            <p:cNvSpPr txBox="1"/>
            <p:nvPr/>
          </p:nvSpPr>
          <p:spPr>
            <a:xfrm>
              <a:off x="720000" y="1664250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35%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grpSp>
          <p:nvGrpSpPr>
            <p:cNvPr id="744" name="Google Shape;744;p39"/>
            <p:cNvGrpSpPr/>
            <p:nvPr/>
          </p:nvGrpSpPr>
          <p:grpSpPr>
            <a:xfrm>
              <a:off x="4762500" y="1664250"/>
              <a:ext cx="3661500" cy="442800"/>
              <a:chOff x="4762500" y="1664250"/>
              <a:chExt cx="3661500" cy="442800"/>
            </a:xfrm>
          </p:grpSpPr>
          <p:sp>
            <p:nvSpPr>
              <p:cNvPr id="745" name="Google Shape;745;p39"/>
              <p:cNvSpPr txBox="1"/>
              <p:nvPr/>
            </p:nvSpPr>
            <p:spPr>
              <a:xfrm>
                <a:off x="4762500" y="1664250"/>
                <a:ext cx="15174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Venus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  <p:sp>
            <p:nvSpPr>
              <p:cNvPr id="746" name="Google Shape;746;p39"/>
              <p:cNvSpPr txBox="1"/>
              <p:nvPr/>
            </p:nvSpPr>
            <p:spPr>
              <a:xfrm>
                <a:off x="6279900" y="1664250"/>
                <a:ext cx="21441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Venus has extremely high temperatures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747" name="Google Shape;747;p39"/>
          <p:cNvGrpSpPr/>
          <p:nvPr/>
        </p:nvGrpSpPr>
        <p:grpSpPr>
          <a:xfrm>
            <a:off x="720000" y="3105817"/>
            <a:ext cx="7704000" cy="442800"/>
            <a:chOff x="720000" y="3105817"/>
            <a:chExt cx="7704000" cy="442800"/>
          </a:xfrm>
        </p:grpSpPr>
        <p:sp>
          <p:nvSpPr>
            <p:cNvPr id="748" name="Google Shape;748;p39"/>
            <p:cNvSpPr txBox="1"/>
            <p:nvPr/>
          </p:nvSpPr>
          <p:spPr>
            <a:xfrm>
              <a:off x="720000" y="3105817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15%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grpSp>
          <p:nvGrpSpPr>
            <p:cNvPr id="749" name="Google Shape;749;p39"/>
            <p:cNvGrpSpPr/>
            <p:nvPr/>
          </p:nvGrpSpPr>
          <p:grpSpPr>
            <a:xfrm>
              <a:off x="4762500" y="3105817"/>
              <a:ext cx="3661500" cy="442800"/>
              <a:chOff x="4762500" y="3105817"/>
              <a:chExt cx="3661500" cy="442800"/>
            </a:xfrm>
          </p:grpSpPr>
          <p:sp>
            <p:nvSpPr>
              <p:cNvPr id="750" name="Google Shape;750;p39"/>
              <p:cNvSpPr txBox="1"/>
              <p:nvPr/>
            </p:nvSpPr>
            <p:spPr>
              <a:xfrm>
                <a:off x="4762500" y="3105817"/>
                <a:ext cx="15174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Saturn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  <p:sp>
            <p:nvSpPr>
              <p:cNvPr id="751" name="Google Shape;751;p39"/>
              <p:cNvSpPr txBox="1"/>
              <p:nvPr/>
            </p:nvSpPr>
            <p:spPr>
              <a:xfrm>
                <a:off x="6279900" y="3105817"/>
                <a:ext cx="21441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Saturn is a gas giant and has several rings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752" name="Google Shape;752;p39"/>
          <p:cNvGrpSpPr/>
          <p:nvPr/>
        </p:nvGrpSpPr>
        <p:grpSpPr>
          <a:xfrm>
            <a:off x="720000" y="2385033"/>
            <a:ext cx="7704000" cy="442800"/>
            <a:chOff x="720000" y="2385033"/>
            <a:chExt cx="7704000" cy="442800"/>
          </a:xfrm>
        </p:grpSpPr>
        <p:sp>
          <p:nvSpPr>
            <p:cNvPr id="753" name="Google Shape;753;p39"/>
            <p:cNvSpPr txBox="1"/>
            <p:nvPr/>
          </p:nvSpPr>
          <p:spPr>
            <a:xfrm>
              <a:off x="720000" y="2385033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60%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grpSp>
          <p:nvGrpSpPr>
            <p:cNvPr id="754" name="Google Shape;754;p39"/>
            <p:cNvGrpSpPr/>
            <p:nvPr/>
          </p:nvGrpSpPr>
          <p:grpSpPr>
            <a:xfrm>
              <a:off x="4762500" y="2385033"/>
              <a:ext cx="3661500" cy="442800"/>
              <a:chOff x="4762500" y="2385033"/>
              <a:chExt cx="3661500" cy="442800"/>
            </a:xfrm>
          </p:grpSpPr>
          <p:sp>
            <p:nvSpPr>
              <p:cNvPr id="755" name="Google Shape;755;p39"/>
              <p:cNvSpPr txBox="1"/>
              <p:nvPr/>
            </p:nvSpPr>
            <p:spPr>
              <a:xfrm>
                <a:off x="4762500" y="2385033"/>
                <a:ext cx="15174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Jupiter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  <p:sp>
            <p:nvSpPr>
              <p:cNvPr id="756" name="Google Shape;756;p39"/>
              <p:cNvSpPr txBox="1"/>
              <p:nvPr/>
            </p:nvSpPr>
            <p:spPr>
              <a:xfrm>
                <a:off x="6279900" y="2385033"/>
                <a:ext cx="21441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Jupiter is the biggest planet of them all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757" name="Google Shape;757;p39"/>
          <p:cNvGrpSpPr/>
          <p:nvPr/>
        </p:nvGrpSpPr>
        <p:grpSpPr>
          <a:xfrm>
            <a:off x="720000" y="3826600"/>
            <a:ext cx="7704000" cy="442800"/>
            <a:chOff x="720000" y="3826600"/>
            <a:chExt cx="7704000" cy="442800"/>
          </a:xfrm>
        </p:grpSpPr>
        <p:sp>
          <p:nvSpPr>
            <p:cNvPr id="758" name="Google Shape;758;p39"/>
            <p:cNvSpPr txBox="1"/>
            <p:nvPr/>
          </p:nvSpPr>
          <p:spPr>
            <a:xfrm>
              <a:off x="720000" y="3826600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85%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grpSp>
          <p:nvGrpSpPr>
            <p:cNvPr id="759" name="Google Shape;759;p39"/>
            <p:cNvGrpSpPr/>
            <p:nvPr/>
          </p:nvGrpSpPr>
          <p:grpSpPr>
            <a:xfrm>
              <a:off x="4762500" y="3826600"/>
              <a:ext cx="3661500" cy="442800"/>
              <a:chOff x="4762500" y="3826600"/>
              <a:chExt cx="3661500" cy="442800"/>
            </a:xfrm>
          </p:grpSpPr>
          <p:sp>
            <p:nvSpPr>
              <p:cNvPr id="760" name="Google Shape;760;p39"/>
              <p:cNvSpPr txBox="1"/>
              <p:nvPr/>
            </p:nvSpPr>
            <p:spPr>
              <a:xfrm>
                <a:off x="4762500" y="3826600"/>
                <a:ext cx="15174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Earth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  <p:sp>
            <p:nvSpPr>
              <p:cNvPr id="761" name="Google Shape;761;p39"/>
              <p:cNvSpPr txBox="1"/>
              <p:nvPr/>
            </p:nvSpPr>
            <p:spPr>
              <a:xfrm>
                <a:off x="6279900" y="3826600"/>
                <a:ext cx="21441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Earth is the planet on which we all live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762" name="Google Shape;762;p39"/>
          <p:cNvSpPr/>
          <p:nvPr/>
        </p:nvSpPr>
        <p:spPr>
          <a:xfrm>
            <a:off x="1896450" y="1664250"/>
            <a:ext cx="26187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3" name="Google Shape;763;p39"/>
          <p:cNvSpPr/>
          <p:nvPr/>
        </p:nvSpPr>
        <p:spPr>
          <a:xfrm>
            <a:off x="1896450" y="2385033"/>
            <a:ext cx="26187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4" name="Google Shape;764;p39"/>
          <p:cNvSpPr/>
          <p:nvPr/>
        </p:nvSpPr>
        <p:spPr>
          <a:xfrm>
            <a:off x="1896450" y="3105817"/>
            <a:ext cx="26187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5" name="Google Shape;765;p39"/>
          <p:cNvSpPr/>
          <p:nvPr/>
        </p:nvSpPr>
        <p:spPr>
          <a:xfrm>
            <a:off x="1896450" y="3826600"/>
            <a:ext cx="2618700" cy="44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6" name="Google Shape;766;p39"/>
          <p:cNvSpPr/>
          <p:nvPr/>
        </p:nvSpPr>
        <p:spPr>
          <a:xfrm>
            <a:off x="1896450" y="3105825"/>
            <a:ext cx="426300" cy="442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7" name="Google Shape;767;p39"/>
          <p:cNvSpPr/>
          <p:nvPr/>
        </p:nvSpPr>
        <p:spPr>
          <a:xfrm>
            <a:off x="1896450" y="2385050"/>
            <a:ext cx="1563000" cy="442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8" name="Google Shape;768;p39"/>
          <p:cNvSpPr/>
          <p:nvPr/>
        </p:nvSpPr>
        <p:spPr>
          <a:xfrm>
            <a:off x="1896450" y="1664225"/>
            <a:ext cx="871500" cy="442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9" name="Google Shape;769;p39"/>
          <p:cNvSpPr/>
          <p:nvPr/>
        </p:nvSpPr>
        <p:spPr>
          <a:xfrm>
            <a:off x="1896450" y="3826600"/>
            <a:ext cx="2235300" cy="442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775" name="Google Shape;775;p40"/>
          <p:cNvGrpSpPr/>
          <p:nvPr/>
        </p:nvGrpSpPr>
        <p:grpSpPr>
          <a:xfrm>
            <a:off x="2325566" y="1464333"/>
            <a:ext cx="5807100" cy="5807100"/>
            <a:chOff x="2325566" y="1672158"/>
            <a:chExt cx="5807100" cy="5807100"/>
          </a:xfrm>
        </p:grpSpPr>
        <p:sp>
          <p:nvSpPr>
            <p:cNvPr id="776" name="Google Shape;776;p40"/>
            <p:cNvSpPr/>
            <p:nvPr/>
          </p:nvSpPr>
          <p:spPr>
            <a:xfrm rot="5400000">
              <a:off x="2325566" y="1672158"/>
              <a:ext cx="5807100" cy="5807100"/>
            </a:xfrm>
            <a:prstGeom prst="pie">
              <a:avLst>
                <a:gd name="adj1" fmla="val 10795502"/>
                <a:gd name="adj2" fmla="val 1620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" name="Google Shape;777;p40"/>
            <p:cNvSpPr/>
            <p:nvPr/>
          </p:nvSpPr>
          <p:spPr>
            <a:xfrm rot="5400000">
              <a:off x="3271666" y="2618158"/>
              <a:ext cx="3915000" cy="3915000"/>
            </a:xfrm>
            <a:prstGeom prst="pie">
              <a:avLst>
                <a:gd name="adj1" fmla="val 10795502"/>
                <a:gd name="adj2" fmla="val 1620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" name="Google Shape;778;p40"/>
            <p:cNvSpPr/>
            <p:nvPr/>
          </p:nvSpPr>
          <p:spPr>
            <a:xfrm rot="5400000">
              <a:off x="4276966" y="3623458"/>
              <a:ext cx="1904400" cy="1904400"/>
            </a:xfrm>
            <a:prstGeom prst="pie">
              <a:avLst>
                <a:gd name="adj1" fmla="val 10795502"/>
                <a:gd name="adj2" fmla="val 1620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79" name="Google Shape;779;p40"/>
          <p:cNvGrpSpPr/>
          <p:nvPr/>
        </p:nvGrpSpPr>
        <p:grpSpPr>
          <a:xfrm>
            <a:off x="2577266" y="1515286"/>
            <a:ext cx="3070900" cy="907497"/>
            <a:chOff x="2577266" y="1723111"/>
            <a:chExt cx="3070900" cy="907497"/>
          </a:xfrm>
        </p:grpSpPr>
        <p:sp>
          <p:nvSpPr>
            <p:cNvPr id="780" name="Google Shape;780;p40"/>
            <p:cNvSpPr/>
            <p:nvPr/>
          </p:nvSpPr>
          <p:spPr>
            <a:xfrm>
              <a:off x="4809966" y="1723111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" name="Google Shape;781;p40"/>
            <p:cNvSpPr txBox="1"/>
            <p:nvPr/>
          </p:nvSpPr>
          <p:spPr>
            <a:xfrm>
              <a:off x="2577266" y="202040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82" name="Google Shape;782;p40"/>
            <p:cNvSpPr txBox="1"/>
            <p:nvPr/>
          </p:nvSpPr>
          <p:spPr>
            <a:xfrm>
              <a:off x="2577266" y="1730005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83" name="Google Shape;783;p40"/>
          <p:cNvGrpSpPr/>
          <p:nvPr/>
        </p:nvGrpSpPr>
        <p:grpSpPr>
          <a:xfrm>
            <a:off x="1794300" y="2493838"/>
            <a:ext cx="3853866" cy="907495"/>
            <a:chOff x="1794300" y="2701663"/>
            <a:chExt cx="3853866" cy="907495"/>
          </a:xfrm>
        </p:grpSpPr>
        <p:sp>
          <p:nvSpPr>
            <p:cNvPr id="784" name="Google Shape;784;p40"/>
            <p:cNvSpPr/>
            <p:nvPr/>
          </p:nvSpPr>
          <p:spPr>
            <a:xfrm>
              <a:off x="4809966" y="27016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785;p40"/>
            <p:cNvSpPr txBox="1"/>
            <p:nvPr/>
          </p:nvSpPr>
          <p:spPr>
            <a:xfrm>
              <a:off x="1794300" y="299895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doesn’t have a solid surface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86" name="Google Shape;786;p40"/>
            <p:cNvSpPr txBox="1"/>
            <p:nvPr/>
          </p:nvSpPr>
          <p:spPr>
            <a:xfrm>
              <a:off x="1794300" y="2708555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787" name="Google Shape;787;p40"/>
          <p:cNvGrpSpPr/>
          <p:nvPr/>
        </p:nvGrpSpPr>
        <p:grpSpPr>
          <a:xfrm>
            <a:off x="1011334" y="3472390"/>
            <a:ext cx="4636831" cy="907493"/>
            <a:chOff x="1011334" y="3680215"/>
            <a:chExt cx="4636831" cy="907493"/>
          </a:xfrm>
        </p:grpSpPr>
        <p:sp>
          <p:nvSpPr>
            <p:cNvPr id="788" name="Google Shape;788;p40"/>
            <p:cNvSpPr/>
            <p:nvPr/>
          </p:nvSpPr>
          <p:spPr>
            <a:xfrm>
              <a:off x="4809966" y="3680215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" name="Google Shape;789;p40"/>
            <p:cNvSpPr txBox="1"/>
            <p:nvPr/>
          </p:nvSpPr>
          <p:spPr>
            <a:xfrm>
              <a:off x="1011334" y="397750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very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0" name="Google Shape;790;p40"/>
            <p:cNvSpPr txBox="1"/>
            <p:nvPr/>
          </p:nvSpPr>
          <p:spPr>
            <a:xfrm>
              <a:off x="1011334" y="3687105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791" name="Google Shape;791;p40"/>
          <p:cNvCxnSpPr/>
          <p:nvPr/>
        </p:nvCxnSpPr>
        <p:spPr>
          <a:xfrm rot="10800000" flipH="1">
            <a:off x="4280666" y="1934383"/>
            <a:ext cx="529200" cy="1833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92" name="Google Shape;792;p40"/>
          <p:cNvCxnSpPr/>
          <p:nvPr/>
        </p:nvCxnSpPr>
        <p:spPr>
          <a:xfrm rot="10800000" flipH="1">
            <a:off x="3497700" y="2912933"/>
            <a:ext cx="1312200" cy="1833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93" name="Google Shape;793;p40"/>
          <p:cNvCxnSpPr/>
          <p:nvPr/>
        </p:nvCxnSpPr>
        <p:spPr>
          <a:xfrm rot="10800000" flipH="1">
            <a:off x="2714734" y="3891483"/>
            <a:ext cx="2095200" cy="1833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794" name="Google Shape;794;p40"/>
          <p:cNvGrpSpPr/>
          <p:nvPr/>
        </p:nvGrpSpPr>
        <p:grpSpPr>
          <a:xfrm>
            <a:off x="5041515" y="1758312"/>
            <a:ext cx="375319" cy="352148"/>
            <a:chOff x="-26583625" y="3917025"/>
            <a:chExt cx="315050" cy="295600"/>
          </a:xfrm>
        </p:grpSpPr>
        <p:sp>
          <p:nvSpPr>
            <p:cNvPr id="795" name="Google Shape;795;p40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rect l="l" t="t" r="r" b="b"/>
              <a:pathLst>
                <a:path w="5797" h="5405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" name="Google Shape;796;p40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rect l="l" t="t" r="r" b="b"/>
              <a:pathLst>
                <a:path w="3151" h="3089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rect l="l" t="t" r="r" b="b"/>
              <a:pathLst>
                <a:path w="5797" h="5388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rect l="l" t="t" r="r" b="b"/>
              <a:pathLst>
                <a:path w="12445" h="11824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99" name="Google Shape;799;p40"/>
          <p:cNvGrpSpPr/>
          <p:nvPr/>
        </p:nvGrpSpPr>
        <p:grpSpPr>
          <a:xfrm>
            <a:off x="5073869" y="2736537"/>
            <a:ext cx="310602" cy="352803"/>
            <a:chOff x="-28069875" y="3175300"/>
            <a:chExt cx="260725" cy="296150"/>
          </a:xfrm>
        </p:grpSpPr>
        <p:sp>
          <p:nvSpPr>
            <p:cNvPr id="800" name="Google Shape;800;p40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rect l="l" t="t" r="r" b="b"/>
              <a:pathLst>
                <a:path w="1041" h="2805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801;p40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rect l="l" t="t" r="r" b="b"/>
              <a:pathLst>
                <a:path w="1041" h="2773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802;p40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rect l="l" t="t" r="r" b="b"/>
              <a:pathLst>
                <a:path w="1040" h="2301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rect l="l" t="t" r="r" b="b"/>
              <a:pathLst>
                <a:path w="1040" h="2301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rect l="l" t="t" r="r" b="b"/>
              <a:pathLst>
                <a:path w="1041" h="3655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" name="Google Shape;805;p40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rect l="l" t="t" r="r" b="b"/>
              <a:pathLst>
                <a:path w="1041" h="3656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" name="Google Shape;806;p40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rect l="l" t="t" r="r" b="b"/>
              <a:pathLst>
                <a:path w="6459" h="5325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rect l="l" t="t" r="r" b="b"/>
              <a:pathLst>
                <a:path w="4853" h="8066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rect l="l" t="t" r="r" b="b"/>
              <a:pathLst>
                <a:path w="4915" h="8003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09" name="Google Shape;809;p40"/>
          <p:cNvSpPr/>
          <p:nvPr/>
        </p:nvSpPr>
        <p:spPr>
          <a:xfrm>
            <a:off x="5052277" y="3714613"/>
            <a:ext cx="353786" cy="353757"/>
          </a:xfrm>
          <a:custGeom>
            <a:avLst/>
            <a:rect l="l" t="t" r="r" b="b"/>
            <a:pathLst>
              <a:path w="11879" h="11878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lnTo>
                  <a:pt x="5451" y="6995"/>
                </a:ln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lnTo>
                  <a:pt x="6491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lnTo>
                  <a:pt x="5451" y="9736"/>
                </a:ln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815" name="Google Shape;815;p41"/>
          <p:cNvGrpSpPr/>
          <p:nvPr/>
        </p:nvGrpSpPr>
        <p:grpSpPr>
          <a:xfrm>
            <a:off x="1649400" y="1265872"/>
            <a:ext cx="2922613" cy="976803"/>
            <a:chOff x="1649400" y="1265872"/>
            <a:chExt cx="2922613" cy="976803"/>
          </a:xfrm>
        </p:grpSpPr>
        <p:sp>
          <p:nvSpPr>
            <p:cNvPr id="816" name="Google Shape;816;p41"/>
            <p:cNvSpPr/>
            <p:nvPr/>
          </p:nvSpPr>
          <p:spPr>
            <a:xfrm>
              <a:off x="3733813" y="13351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817;p41"/>
            <p:cNvSpPr txBox="1"/>
            <p:nvPr/>
          </p:nvSpPr>
          <p:spPr>
            <a:xfrm>
              <a:off x="1649400" y="163247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18" name="Google Shape;818;p41"/>
            <p:cNvSpPr txBox="1"/>
            <p:nvPr/>
          </p:nvSpPr>
          <p:spPr>
            <a:xfrm>
              <a:off x="1649400" y="126587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19" name="Google Shape;819;p41"/>
          <p:cNvGrpSpPr/>
          <p:nvPr/>
        </p:nvGrpSpPr>
        <p:grpSpPr>
          <a:xfrm>
            <a:off x="1649400" y="2784755"/>
            <a:ext cx="2922613" cy="976803"/>
            <a:chOff x="1649400" y="2784755"/>
            <a:chExt cx="2922613" cy="976803"/>
          </a:xfrm>
        </p:grpSpPr>
        <p:sp>
          <p:nvSpPr>
            <p:cNvPr id="820" name="Google Shape;820;p41"/>
            <p:cNvSpPr/>
            <p:nvPr/>
          </p:nvSpPr>
          <p:spPr>
            <a:xfrm>
              <a:off x="3733813" y="2854069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41"/>
            <p:cNvSpPr txBox="1"/>
            <p:nvPr/>
          </p:nvSpPr>
          <p:spPr>
            <a:xfrm>
              <a:off x="1649400" y="315135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a gas giant and has several rings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22" name="Google Shape;822;p41"/>
            <p:cNvSpPr txBox="1"/>
            <p:nvPr/>
          </p:nvSpPr>
          <p:spPr>
            <a:xfrm>
              <a:off x="1649400" y="2784755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23" name="Google Shape;823;p41"/>
          <p:cNvGrpSpPr/>
          <p:nvPr/>
        </p:nvGrpSpPr>
        <p:grpSpPr>
          <a:xfrm>
            <a:off x="4572013" y="2025314"/>
            <a:ext cx="2922588" cy="976803"/>
            <a:chOff x="4572013" y="2025314"/>
            <a:chExt cx="2922588" cy="976803"/>
          </a:xfrm>
        </p:grpSpPr>
        <p:sp>
          <p:nvSpPr>
            <p:cNvPr id="824" name="Google Shape;824;p41"/>
            <p:cNvSpPr/>
            <p:nvPr/>
          </p:nvSpPr>
          <p:spPr>
            <a:xfrm>
              <a:off x="4572013" y="209462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41"/>
            <p:cNvSpPr txBox="1"/>
            <p:nvPr/>
          </p:nvSpPr>
          <p:spPr>
            <a:xfrm>
              <a:off x="5791200" y="2391917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very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26" name="Google Shape;826;p41"/>
            <p:cNvSpPr txBox="1"/>
            <p:nvPr/>
          </p:nvSpPr>
          <p:spPr>
            <a:xfrm>
              <a:off x="5791200" y="202531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27" name="Google Shape;827;p41"/>
          <p:cNvGrpSpPr/>
          <p:nvPr/>
        </p:nvGrpSpPr>
        <p:grpSpPr>
          <a:xfrm>
            <a:off x="4572013" y="3544197"/>
            <a:ext cx="2922588" cy="976803"/>
            <a:chOff x="4572013" y="3544197"/>
            <a:chExt cx="2922588" cy="976803"/>
          </a:xfrm>
        </p:grpSpPr>
        <p:sp>
          <p:nvSpPr>
            <p:cNvPr id="828" name="Google Shape;828;p41"/>
            <p:cNvSpPr/>
            <p:nvPr/>
          </p:nvSpPr>
          <p:spPr>
            <a:xfrm>
              <a:off x="4572013" y="3613511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829;p41"/>
            <p:cNvSpPr txBox="1"/>
            <p:nvPr/>
          </p:nvSpPr>
          <p:spPr>
            <a:xfrm>
              <a:off x="5791200" y="39108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30" name="Google Shape;830;p41"/>
            <p:cNvSpPr txBox="1"/>
            <p:nvPr/>
          </p:nvSpPr>
          <p:spPr>
            <a:xfrm>
              <a:off x="5791200" y="35441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831" name="Google Shape;831;p41"/>
          <p:cNvCxnSpPr/>
          <p:nvPr/>
        </p:nvCxnSpPr>
        <p:spPr>
          <a:xfrm rot="5400000">
            <a:off x="4611463" y="2893378"/>
            <a:ext cx="340200" cy="4191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32" name="Google Shape;832;p41"/>
          <p:cNvCxnSpPr/>
          <p:nvPr/>
        </p:nvCxnSpPr>
        <p:spPr>
          <a:xfrm rot="-5400000" flipH="1">
            <a:off x="4192363" y="2133936"/>
            <a:ext cx="340200" cy="4191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33" name="Google Shape;833;p41"/>
          <p:cNvCxnSpPr/>
          <p:nvPr/>
        </p:nvCxnSpPr>
        <p:spPr>
          <a:xfrm rot="-5400000" flipH="1">
            <a:off x="4192363" y="3652819"/>
            <a:ext cx="340200" cy="4191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34" name="Google Shape;834;p41"/>
          <p:cNvSpPr/>
          <p:nvPr/>
        </p:nvSpPr>
        <p:spPr>
          <a:xfrm>
            <a:off x="4814703" y="2337788"/>
            <a:ext cx="352833" cy="351880"/>
          </a:xfrm>
          <a:custGeom>
            <a:avLst/>
            <a:rect l="l" t="t" r="r" b="b"/>
            <a:pathLst>
              <a:path w="11847" h="11815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lnTo>
                  <a:pt x="4915" y="662"/>
                </a:ln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35" name="Google Shape;835;p41"/>
          <p:cNvGrpSpPr/>
          <p:nvPr/>
        </p:nvGrpSpPr>
        <p:grpSpPr>
          <a:xfrm>
            <a:off x="4846592" y="3856191"/>
            <a:ext cx="289039" cy="352833"/>
            <a:chOff x="-24694925" y="3518700"/>
            <a:chExt cx="242625" cy="296175"/>
          </a:xfrm>
        </p:grpSpPr>
        <p:sp>
          <p:nvSpPr>
            <p:cNvPr id="836" name="Google Shape;836;p4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rect l="l" t="t" r="r" b="b"/>
              <a:pathLst>
                <a:path w="4160" h="4506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rect l="l" t="t" r="r" b="b"/>
              <a:pathLst>
                <a:path w="4160" h="4538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rect l="l" t="t" r="r" b="b"/>
              <a:pathLst>
                <a:path w="4160" h="4507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rect l="l" t="t" r="r" b="b"/>
              <a:pathLst>
                <a:path w="4160" h="4537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40" name="Google Shape;840;p41"/>
          <p:cNvGrpSpPr/>
          <p:nvPr/>
        </p:nvGrpSpPr>
        <p:grpSpPr>
          <a:xfrm>
            <a:off x="3976532" y="1609754"/>
            <a:ext cx="352803" cy="289039"/>
            <a:chOff x="-26981375" y="3951875"/>
            <a:chExt cx="296150" cy="242625"/>
          </a:xfrm>
        </p:grpSpPr>
        <p:sp>
          <p:nvSpPr>
            <p:cNvPr id="841" name="Google Shape;841;p4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rect l="l" t="t" r="r" b="b"/>
              <a:pathLst>
                <a:path w="6932" h="6239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rect l="l" t="t" r="r" b="b"/>
              <a:pathLst>
                <a:path w="6963" h="2805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rect l="l" t="t" r="r" b="b"/>
              <a:pathLst>
                <a:path w="4191" h="7688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lnTo>
                    <a:pt x="1513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44" name="Google Shape;844;p41"/>
          <p:cNvGrpSpPr/>
          <p:nvPr/>
        </p:nvGrpSpPr>
        <p:grpSpPr>
          <a:xfrm>
            <a:off x="3976526" y="3096773"/>
            <a:ext cx="352803" cy="352803"/>
            <a:chOff x="-23245675" y="3148525"/>
            <a:chExt cx="296150" cy="296150"/>
          </a:xfrm>
        </p:grpSpPr>
        <p:sp>
          <p:nvSpPr>
            <p:cNvPr id="845" name="Google Shape;845;p4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rect l="l" t="t" r="r" b="b"/>
              <a:pathLst>
                <a:path w="7689" h="4222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rect l="l" t="t" r="r" b="b"/>
              <a:pathLst>
                <a:path w="7688" h="4254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rect l="l" t="t" r="r" b="b"/>
              <a:pathLst>
                <a:path w="11846" h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lnTo>
                    <a:pt x="10113" y="1386"/>
                  </a:ln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853" name="Google Shape;853;p42"/>
          <p:cNvGraphicFramePr/>
          <p:nvPr/>
        </p:nvGraphicFramePr>
        <p:xfrm>
          <a:off x="720000" y="1504950"/>
          <a:ext cx="7704000" cy="3474515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3157425"/>
                <a:gridCol w="1405000"/>
                <a:gridCol w="1755500"/>
                <a:gridCol w="1386075"/>
              </a:tblGrid>
              <a:tr h="457175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Tasks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Pending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In process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Finished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Mars was named after a god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Earth is the planet with life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Venus has high temperatures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 has several rings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Neptune is far from the Sun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Jupiter is an enormous planet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859" name="Google Shape;859;p43"/>
          <p:cNvGrpSpPr/>
          <p:nvPr/>
        </p:nvGrpSpPr>
        <p:grpSpPr>
          <a:xfrm>
            <a:off x="1277424" y="1240162"/>
            <a:ext cx="2715900" cy="1736588"/>
            <a:chOff x="1277424" y="1240163"/>
            <a:chExt cx="2715900" cy="1736588"/>
          </a:xfrm>
        </p:grpSpPr>
        <p:sp>
          <p:nvSpPr>
            <p:cNvPr id="860" name="Google Shape;860;p43"/>
            <p:cNvSpPr/>
            <p:nvPr/>
          </p:nvSpPr>
          <p:spPr>
            <a:xfrm>
              <a:off x="2216274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861;p43"/>
            <p:cNvSpPr txBox="1"/>
            <p:nvPr/>
          </p:nvSpPr>
          <p:spPr>
            <a:xfrm>
              <a:off x="1277424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2" name="Google Shape;862;p43"/>
            <p:cNvSpPr txBox="1"/>
            <p:nvPr/>
          </p:nvSpPr>
          <p:spPr>
            <a:xfrm>
              <a:off x="1277424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63" name="Google Shape;863;p43"/>
          <p:cNvGrpSpPr/>
          <p:nvPr/>
        </p:nvGrpSpPr>
        <p:grpSpPr>
          <a:xfrm>
            <a:off x="5150689" y="1240162"/>
            <a:ext cx="2715900" cy="1736588"/>
            <a:chOff x="5150689" y="1240163"/>
            <a:chExt cx="2715900" cy="1736588"/>
          </a:xfrm>
        </p:grpSpPr>
        <p:sp>
          <p:nvSpPr>
            <p:cNvPr id="864" name="Google Shape;864;p43"/>
            <p:cNvSpPr/>
            <p:nvPr/>
          </p:nvSpPr>
          <p:spPr>
            <a:xfrm>
              <a:off x="6089538" y="1240163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43"/>
            <p:cNvSpPr txBox="1"/>
            <p:nvPr/>
          </p:nvSpPr>
          <p:spPr>
            <a:xfrm>
              <a:off x="5150688" y="2577151"/>
              <a:ext cx="2715900" cy="39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biggest planet of them 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6" name="Google Shape;866;p43"/>
            <p:cNvSpPr txBox="1"/>
            <p:nvPr/>
          </p:nvSpPr>
          <p:spPr>
            <a:xfrm>
              <a:off x="5150688" y="2210550"/>
              <a:ext cx="2715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67" name="Google Shape;867;p43"/>
          <p:cNvGrpSpPr/>
          <p:nvPr/>
        </p:nvGrpSpPr>
        <p:grpSpPr>
          <a:xfrm>
            <a:off x="826325" y="3310175"/>
            <a:ext cx="1662311" cy="1145100"/>
            <a:chOff x="826325" y="3310175"/>
            <a:chExt cx="1662311" cy="1145100"/>
          </a:xfrm>
        </p:grpSpPr>
        <p:sp>
          <p:nvSpPr>
            <p:cNvPr id="868" name="Google Shape;868;p43"/>
            <p:cNvSpPr txBox="1"/>
            <p:nvPr/>
          </p:nvSpPr>
          <p:spPr>
            <a:xfrm>
              <a:off x="826325" y="3676775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9" name="Google Shape;869;p43"/>
            <p:cNvSpPr txBox="1"/>
            <p:nvPr/>
          </p:nvSpPr>
          <p:spPr>
            <a:xfrm>
              <a:off x="826336" y="3310175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70" name="Google Shape;870;p43"/>
          <p:cNvGrpSpPr/>
          <p:nvPr/>
        </p:nvGrpSpPr>
        <p:grpSpPr>
          <a:xfrm>
            <a:off x="2782106" y="3310175"/>
            <a:ext cx="1662305" cy="1145100"/>
            <a:chOff x="2782106" y="3310175"/>
            <a:chExt cx="1662305" cy="1145100"/>
          </a:xfrm>
        </p:grpSpPr>
        <p:sp>
          <p:nvSpPr>
            <p:cNvPr id="871" name="Google Shape;871;p43"/>
            <p:cNvSpPr txBox="1"/>
            <p:nvPr/>
          </p:nvSpPr>
          <p:spPr>
            <a:xfrm>
              <a:off x="2782106" y="3676775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is extremely hot, even more than Mercury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72" name="Google Shape;872;p43"/>
            <p:cNvSpPr txBox="1"/>
            <p:nvPr/>
          </p:nvSpPr>
          <p:spPr>
            <a:xfrm>
              <a:off x="2782112" y="3310175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73" name="Google Shape;873;p43"/>
          <p:cNvGrpSpPr/>
          <p:nvPr/>
        </p:nvGrpSpPr>
        <p:grpSpPr>
          <a:xfrm>
            <a:off x="4699589" y="3310175"/>
            <a:ext cx="1662300" cy="1145100"/>
            <a:chOff x="4699589" y="3310175"/>
            <a:chExt cx="1662300" cy="1145100"/>
          </a:xfrm>
        </p:grpSpPr>
        <p:sp>
          <p:nvSpPr>
            <p:cNvPr id="874" name="Google Shape;874;p43"/>
            <p:cNvSpPr txBox="1"/>
            <p:nvPr/>
          </p:nvSpPr>
          <p:spPr>
            <a:xfrm>
              <a:off x="4699589" y="3676775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has a high number of moons, like Jupiter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75" name="Google Shape;875;p43"/>
            <p:cNvSpPr txBox="1"/>
            <p:nvPr/>
          </p:nvSpPr>
          <p:spPr>
            <a:xfrm>
              <a:off x="4699589" y="3310175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876" name="Google Shape;876;p43"/>
          <p:cNvGrpSpPr/>
          <p:nvPr/>
        </p:nvGrpSpPr>
        <p:grpSpPr>
          <a:xfrm>
            <a:off x="6655364" y="3310175"/>
            <a:ext cx="1662306" cy="1145100"/>
            <a:chOff x="6655363" y="3310175"/>
            <a:chExt cx="1662306" cy="1145100"/>
          </a:xfrm>
        </p:grpSpPr>
        <p:sp>
          <p:nvSpPr>
            <p:cNvPr id="877" name="Google Shape;877;p43"/>
            <p:cNvSpPr txBox="1"/>
            <p:nvPr/>
          </p:nvSpPr>
          <p:spPr>
            <a:xfrm>
              <a:off x="6655370" y="3676775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78" name="Google Shape;878;p43"/>
            <p:cNvSpPr txBox="1"/>
            <p:nvPr/>
          </p:nvSpPr>
          <p:spPr>
            <a:xfrm>
              <a:off x="6655363" y="3310175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Neptune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879" name="Google Shape;879;p43"/>
          <p:cNvCxnSpPr/>
          <p:nvPr/>
        </p:nvCxnSpPr>
        <p:spPr>
          <a:xfrm rot="5400000">
            <a:off x="1979724" y="2654401"/>
            <a:ext cx="333300" cy="9780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0" name="Google Shape;880;p43"/>
          <p:cNvCxnSpPr/>
          <p:nvPr/>
        </p:nvCxnSpPr>
        <p:spPr>
          <a:xfrm rot="-5400000" flipH="1">
            <a:off x="2957724" y="2654401"/>
            <a:ext cx="333300" cy="9780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1" name="Google Shape;881;p43"/>
          <p:cNvCxnSpPr/>
          <p:nvPr/>
        </p:nvCxnSpPr>
        <p:spPr>
          <a:xfrm rot="5400000">
            <a:off x="5852989" y="2654401"/>
            <a:ext cx="333300" cy="9780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2" name="Google Shape;882;p43"/>
          <p:cNvCxnSpPr/>
          <p:nvPr/>
        </p:nvCxnSpPr>
        <p:spPr>
          <a:xfrm rot="-5400000" flipH="1">
            <a:off x="6830989" y="2654401"/>
            <a:ext cx="333300" cy="9780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883" name="Google Shape;883;p43"/>
          <p:cNvGrpSpPr/>
          <p:nvPr/>
        </p:nvGrpSpPr>
        <p:grpSpPr>
          <a:xfrm>
            <a:off x="2490393" y="1482857"/>
            <a:ext cx="289962" cy="352833"/>
            <a:chOff x="-24709100" y="3888875"/>
            <a:chExt cx="243400" cy="296175"/>
          </a:xfrm>
        </p:grpSpPr>
        <p:sp>
          <p:nvSpPr>
            <p:cNvPr id="884" name="Google Shape;884;p43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rect l="l" t="t" r="r" b="b"/>
              <a:pathLst>
                <a:path w="4223" h="9106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lnTo>
                    <a:pt x="2836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lnTo>
                    <a:pt x="349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rect l="l" t="t" r="r" b="b"/>
              <a:pathLst>
                <a:path w="2836" h="694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rect l="l" t="t" r="r" b="b"/>
              <a:pathLst>
                <a:path w="8350" h="8854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87" name="Google Shape;887;p43"/>
          <p:cNvGrpSpPr/>
          <p:nvPr/>
        </p:nvGrpSpPr>
        <p:grpSpPr>
          <a:xfrm>
            <a:off x="6331293" y="1482861"/>
            <a:ext cx="354710" cy="352803"/>
            <a:chOff x="-27351575" y="3175300"/>
            <a:chExt cx="297750" cy="296150"/>
          </a:xfrm>
        </p:grpSpPr>
        <p:sp>
          <p:nvSpPr>
            <p:cNvPr id="888" name="Google Shape;888;p43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rect l="l" t="t" r="r" b="b"/>
              <a:pathLst>
                <a:path w="11879" h="6302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lnTo>
                    <a:pt x="7688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lnTo>
                    <a:pt x="10177" y="3497"/>
                  </a:ln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lnTo>
                    <a:pt x="3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rect l="l" t="t" r="r" b="b"/>
              <a:pathLst>
                <a:path w="694" h="208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rect l="l" t="t" r="r" b="b"/>
              <a:pathLst>
                <a:path w="11878" h="4852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rect l="l" t="t" r="r" b="b"/>
              <a:pathLst>
                <a:path w="725" h="208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892" name="Google Shape;892;p43"/>
          <p:cNvCxnSpPr/>
          <p:nvPr/>
        </p:nvCxnSpPr>
        <p:spPr>
          <a:xfrm>
            <a:off x="3054474" y="1659263"/>
            <a:ext cx="30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898" name="Google Shape;898;p44"/>
          <p:cNvGrpSpPr/>
          <p:nvPr/>
        </p:nvGrpSpPr>
        <p:grpSpPr>
          <a:xfrm>
            <a:off x="734381" y="1321872"/>
            <a:ext cx="2846513" cy="976803"/>
            <a:chOff x="1529513" y="1321872"/>
            <a:chExt cx="2846513" cy="976803"/>
          </a:xfrm>
        </p:grpSpPr>
        <p:sp>
          <p:nvSpPr>
            <p:cNvPr id="899" name="Google Shape;899;p44"/>
            <p:cNvSpPr/>
            <p:nvPr/>
          </p:nvSpPr>
          <p:spPr>
            <a:xfrm>
              <a:off x="3537825" y="13911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01</a:t>
              </a:r>
            </a:p>
          </p:txBody>
        </p:sp>
        <p:sp>
          <p:nvSpPr>
            <p:cNvPr id="900" name="Google Shape;900;p44"/>
            <p:cNvSpPr txBox="1"/>
            <p:nvPr/>
          </p:nvSpPr>
          <p:spPr>
            <a:xfrm>
              <a:off x="1529513" y="168847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01" name="Google Shape;901;p44"/>
            <p:cNvSpPr txBox="1"/>
            <p:nvPr/>
          </p:nvSpPr>
          <p:spPr>
            <a:xfrm>
              <a:off x="1529513" y="132187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02" name="Google Shape;902;p44"/>
          <p:cNvGrpSpPr/>
          <p:nvPr/>
        </p:nvGrpSpPr>
        <p:grpSpPr>
          <a:xfrm>
            <a:off x="1107354" y="2395147"/>
            <a:ext cx="2843330" cy="976803"/>
            <a:chOff x="1113583" y="2395147"/>
            <a:chExt cx="2843330" cy="976803"/>
          </a:xfrm>
        </p:grpSpPr>
        <p:sp>
          <p:nvSpPr>
            <p:cNvPr id="903" name="Google Shape;903;p44"/>
            <p:cNvSpPr/>
            <p:nvPr/>
          </p:nvSpPr>
          <p:spPr>
            <a:xfrm>
              <a:off x="3118713" y="2464461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02</a:t>
              </a:r>
            </a:p>
          </p:txBody>
        </p:sp>
        <p:sp>
          <p:nvSpPr>
            <p:cNvPr id="904" name="Google Shape;904;p44"/>
            <p:cNvSpPr txBox="1"/>
            <p:nvPr/>
          </p:nvSpPr>
          <p:spPr>
            <a:xfrm>
              <a:off x="1113583" y="276175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05" name="Google Shape;905;p44"/>
            <p:cNvSpPr txBox="1"/>
            <p:nvPr/>
          </p:nvSpPr>
          <p:spPr>
            <a:xfrm>
              <a:off x="1113583" y="239514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06" name="Google Shape;906;p44"/>
          <p:cNvGrpSpPr/>
          <p:nvPr/>
        </p:nvGrpSpPr>
        <p:grpSpPr>
          <a:xfrm>
            <a:off x="736105" y="3468422"/>
            <a:ext cx="2844789" cy="976803"/>
            <a:chOff x="750473" y="3468422"/>
            <a:chExt cx="2844789" cy="976803"/>
          </a:xfrm>
        </p:grpSpPr>
        <p:sp>
          <p:nvSpPr>
            <p:cNvPr id="907" name="Google Shape;907;p44"/>
            <p:cNvSpPr/>
            <p:nvPr/>
          </p:nvSpPr>
          <p:spPr>
            <a:xfrm>
              <a:off x="2757063" y="353773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03</a:t>
              </a:r>
            </a:p>
          </p:txBody>
        </p:sp>
        <p:sp>
          <p:nvSpPr>
            <p:cNvPr id="908" name="Google Shape;908;p44"/>
            <p:cNvSpPr txBox="1"/>
            <p:nvPr/>
          </p:nvSpPr>
          <p:spPr>
            <a:xfrm>
              <a:off x="750473" y="383502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very high temperatures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09" name="Google Shape;909;p44"/>
            <p:cNvSpPr txBox="1"/>
            <p:nvPr/>
          </p:nvSpPr>
          <p:spPr>
            <a:xfrm>
              <a:off x="750473" y="346842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10" name="Google Shape;910;p44"/>
          <p:cNvGrpSpPr/>
          <p:nvPr/>
        </p:nvGrpSpPr>
        <p:grpSpPr>
          <a:xfrm>
            <a:off x="5563081" y="1321872"/>
            <a:ext cx="2846538" cy="976803"/>
            <a:chOff x="4767950" y="1321872"/>
            <a:chExt cx="2846538" cy="976803"/>
          </a:xfrm>
        </p:grpSpPr>
        <p:sp>
          <p:nvSpPr>
            <p:cNvPr id="911" name="Google Shape;911;p44"/>
            <p:cNvSpPr/>
            <p:nvPr/>
          </p:nvSpPr>
          <p:spPr>
            <a:xfrm>
              <a:off x="4767950" y="13911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04</a:t>
              </a:r>
            </a:p>
          </p:txBody>
        </p:sp>
        <p:sp>
          <p:nvSpPr>
            <p:cNvPr id="912" name="Google Shape;912;p44"/>
            <p:cNvSpPr txBox="1"/>
            <p:nvPr/>
          </p:nvSpPr>
          <p:spPr>
            <a:xfrm>
              <a:off x="5911088" y="168847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13" name="Google Shape;913;p44"/>
            <p:cNvSpPr txBox="1"/>
            <p:nvPr/>
          </p:nvSpPr>
          <p:spPr>
            <a:xfrm>
              <a:off x="5911088" y="132187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14" name="Google Shape;914;p44"/>
          <p:cNvGrpSpPr/>
          <p:nvPr/>
        </p:nvGrpSpPr>
        <p:grpSpPr>
          <a:xfrm>
            <a:off x="5190259" y="2395147"/>
            <a:ext cx="2846388" cy="976803"/>
            <a:chOff x="5196488" y="2395147"/>
            <a:chExt cx="2846388" cy="976803"/>
          </a:xfrm>
        </p:grpSpPr>
        <p:sp>
          <p:nvSpPr>
            <p:cNvPr id="915" name="Google Shape;915;p44"/>
            <p:cNvSpPr/>
            <p:nvPr/>
          </p:nvSpPr>
          <p:spPr>
            <a:xfrm>
              <a:off x="5196488" y="2464461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05</a:t>
              </a:r>
            </a:p>
          </p:txBody>
        </p:sp>
        <p:sp>
          <p:nvSpPr>
            <p:cNvPr id="916" name="Google Shape;916;p44"/>
            <p:cNvSpPr txBox="1"/>
            <p:nvPr/>
          </p:nvSpPr>
          <p:spPr>
            <a:xfrm>
              <a:off x="6339475" y="276175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very far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17" name="Google Shape;917;p44"/>
            <p:cNvSpPr txBox="1"/>
            <p:nvPr/>
          </p:nvSpPr>
          <p:spPr>
            <a:xfrm>
              <a:off x="6339475" y="239514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Neptune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18" name="Google Shape;918;p44"/>
          <p:cNvGrpSpPr/>
          <p:nvPr/>
        </p:nvGrpSpPr>
        <p:grpSpPr>
          <a:xfrm>
            <a:off x="5563081" y="3468422"/>
            <a:ext cx="2846538" cy="976803"/>
            <a:chOff x="5584363" y="3468422"/>
            <a:chExt cx="2846538" cy="976803"/>
          </a:xfrm>
        </p:grpSpPr>
        <p:sp>
          <p:nvSpPr>
            <p:cNvPr id="919" name="Google Shape;919;p44"/>
            <p:cNvSpPr/>
            <p:nvPr/>
          </p:nvSpPr>
          <p:spPr>
            <a:xfrm>
              <a:off x="5584363" y="353773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06</a:t>
              </a:r>
            </a:p>
          </p:txBody>
        </p:sp>
        <p:sp>
          <p:nvSpPr>
            <p:cNvPr id="920" name="Google Shape;920;p44"/>
            <p:cNvSpPr txBox="1"/>
            <p:nvPr/>
          </p:nvSpPr>
          <p:spPr>
            <a:xfrm>
              <a:off x="6727500" y="383502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also known as the Blue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21" name="Google Shape;921;p44"/>
            <p:cNvSpPr txBox="1"/>
            <p:nvPr/>
          </p:nvSpPr>
          <p:spPr>
            <a:xfrm>
              <a:off x="6727500" y="346842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922" name="Google Shape;922;p44"/>
          <p:cNvCxnSpPr/>
          <p:nvPr/>
        </p:nvCxnSpPr>
        <p:spPr>
          <a:xfrm>
            <a:off x="3580894" y="1810286"/>
            <a:ext cx="198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3" name="Google Shape;923;p44"/>
          <p:cNvCxnSpPr/>
          <p:nvPr/>
        </p:nvCxnSpPr>
        <p:spPr>
          <a:xfrm rot="5400000">
            <a:off x="5764930" y="2370035"/>
            <a:ext cx="777000" cy="250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4" name="Google Shape;924;p44"/>
          <p:cNvCxnSpPr/>
          <p:nvPr/>
        </p:nvCxnSpPr>
        <p:spPr>
          <a:xfrm>
            <a:off x="6028459" y="2883561"/>
            <a:ext cx="250200" cy="777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5" name="Google Shape;925;p44"/>
          <p:cNvCxnSpPr/>
          <p:nvPr/>
        </p:nvCxnSpPr>
        <p:spPr>
          <a:xfrm rot="10800000">
            <a:off x="3580981" y="3956836"/>
            <a:ext cx="198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6" name="Google Shape;926;p44"/>
          <p:cNvCxnSpPr/>
          <p:nvPr/>
        </p:nvCxnSpPr>
        <p:spPr>
          <a:xfrm rot="-5400000">
            <a:off x="2600395" y="3148538"/>
            <a:ext cx="777000" cy="24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7" name="Google Shape;927;p44"/>
          <p:cNvCxnSpPr/>
          <p:nvPr/>
        </p:nvCxnSpPr>
        <p:spPr>
          <a:xfrm rot="10800000">
            <a:off x="2437894" y="1543286"/>
            <a:ext cx="304800" cy="267000"/>
          </a:xfrm>
          <a:prstGeom prst="bentConnector3">
            <a:avLst>
              <a:gd name="adj1" fmla="val 5001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8" name="Google Shape;928;p44"/>
          <p:cNvCxnSpPr/>
          <p:nvPr/>
        </p:nvCxnSpPr>
        <p:spPr>
          <a:xfrm rot="10800000">
            <a:off x="2439394" y="3689836"/>
            <a:ext cx="303300" cy="267000"/>
          </a:xfrm>
          <a:prstGeom prst="bentConnector3">
            <a:avLst>
              <a:gd name="adj1" fmla="val 4998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9" name="Google Shape;929;p44"/>
          <p:cNvCxnSpPr/>
          <p:nvPr/>
        </p:nvCxnSpPr>
        <p:spPr>
          <a:xfrm rot="10800000" flipH="1">
            <a:off x="6401281" y="3689836"/>
            <a:ext cx="304800" cy="267000"/>
          </a:xfrm>
          <a:prstGeom prst="bentConnector3">
            <a:avLst>
              <a:gd name="adj1" fmla="val 5002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30" name="Google Shape;930;p44"/>
          <p:cNvCxnSpPr/>
          <p:nvPr/>
        </p:nvCxnSpPr>
        <p:spPr>
          <a:xfrm rot="10800000" flipH="1">
            <a:off x="6401281" y="1543286"/>
            <a:ext cx="304800" cy="267000"/>
          </a:xfrm>
          <a:prstGeom prst="bentConnector3">
            <a:avLst>
              <a:gd name="adj1" fmla="val 5002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31" name="Google Shape;931;p44"/>
          <p:cNvCxnSpPr/>
          <p:nvPr/>
        </p:nvCxnSpPr>
        <p:spPr>
          <a:xfrm rot="-5400000" flipH="1">
            <a:off x="2600395" y="2371685"/>
            <a:ext cx="777000" cy="2469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45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pic>
        <p:nvPicPr>
          <p:cNvPr id="937" name="Google Shape;937;p45">
            <a:hlinkClick r:id="rId1"/>
          </p:cNvPr>
          <p:cNvPicPr preferRelativeResize="0"/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315669" y="1249425"/>
            <a:ext cx="2512662" cy="23841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8" name="Google Shape;938;p45"/>
          <p:cNvGrpSpPr/>
          <p:nvPr/>
        </p:nvGrpSpPr>
        <p:grpSpPr>
          <a:xfrm>
            <a:off x="892369" y="1673538"/>
            <a:ext cx="1703400" cy="2636724"/>
            <a:chOff x="892369" y="1444938"/>
            <a:chExt cx="1703400" cy="2636724"/>
          </a:xfrm>
        </p:grpSpPr>
        <p:sp>
          <p:nvSpPr>
            <p:cNvPr id="939" name="Google Shape;939;p45"/>
            <p:cNvSpPr txBox="1"/>
            <p:nvPr/>
          </p:nvSpPr>
          <p:spPr>
            <a:xfrm>
              <a:off x="892369" y="3471463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very high temperatures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40" name="Google Shape;940;p45"/>
            <p:cNvSpPr txBox="1"/>
            <p:nvPr/>
          </p:nvSpPr>
          <p:spPr>
            <a:xfrm>
              <a:off x="892369" y="3104859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41" name="Google Shape;941;p45"/>
            <p:cNvSpPr txBox="1"/>
            <p:nvPr/>
          </p:nvSpPr>
          <p:spPr>
            <a:xfrm>
              <a:off x="892369" y="2586250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30%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42" name="Google Shape;942;p45"/>
            <p:cNvSpPr/>
            <p:nvPr/>
          </p:nvSpPr>
          <p:spPr>
            <a:xfrm>
              <a:off x="892369" y="14449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3" name="Google Shape;943;p45"/>
          <p:cNvGrpSpPr/>
          <p:nvPr/>
        </p:nvGrpSpPr>
        <p:grpSpPr>
          <a:xfrm>
            <a:off x="6548231" y="1673538"/>
            <a:ext cx="1703400" cy="2636724"/>
            <a:chOff x="6548231" y="1444938"/>
            <a:chExt cx="1703400" cy="2636724"/>
          </a:xfrm>
        </p:grpSpPr>
        <p:sp>
          <p:nvSpPr>
            <p:cNvPr id="944" name="Google Shape;944;p45"/>
            <p:cNvSpPr txBox="1"/>
            <p:nvPr/>
          </p:nvSpPr>
          <p:spPr>
            <a:xfrm>
              <a:off x="6548231" y="3471463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very far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45" name="Google Shape;945;p45"/>
            <p:cNvSpPr txBox="1"/>
            <p:nvPr/>
          </p:nvSpPr>
          <p:spPr>
            <a:xfrm>
              <a:off x="6548231" y="3104859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Neptune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46" name="Google Shape;946;p45"/>
            <p:cNvSpPr txBox="1"/>
            <p:nvPr/>
          </p:nvSpPr>
          <p:spPr>
            <a:xfrm>
              <a:off x="7322531" y="2586250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70%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7413416" y="1444938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948" name="Google Shape;948;p45"/>
          <p:cNvCxnSpPr/>
          <p:nvPr/>
        </p:nvCxnSpPr>
        <p:spPr>
          <a:xfrm flipH="1">
            <a:off x="5828216" y="2092638"/>
            <a:ext cx="1585200" cy="3489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49" name="Google Shape;949;p45"/>
          <p:cNvCxnSpPr/>
          <p:nvPr/>
        </p:nvCxnSpPr>
        <p:spPr>
          <a:xfrm>
            <a:off x="1730569" y="2092638"/>
            <a:ext cx="1585200" cy="3489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950" name="Google Shape;950;p45"/>
          <p:cNvGrpSpPr/>
          <p:nvPr/>
        </p:nvGrpSpPr>
        <p:grpSpPr>
          <a:xfrm>
            <a:off x="7645639" y="1938276"/>
            <a:ext cx="355663" cy="308725"/>
            <a:chOff x="-28462125" y="3199700"/>
            <a:chExt cx="298550" cy="259150"/>
          </a:xfrm>
        </p:grpSpPr>
        <p:sp>
          <p:nvSpPr>
            <p:cNvPr id="951" name="Google Shape;951;p45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rect l="l" t="t" r="r" b="b"/>
              <a:pathLst>
                <a:path w="11847" h="4191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952;p45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rect l="l" t="t" r="r" b="b"/>
              <a:pathLst>
                <a:path w="11816" h="5011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953;p45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rect l="l" t="t" r="r" b="b"/>
              <a:pathLst>
                <a:path w="7467" h="3939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4" name="Google Shape;954;p45"/>
          <p:cNvSpPr/>
          <p:nvPr/>
        </p:nvSpPr>
        <p:spPr>
          <a:xfrm>
            <a:off x="1141759" y="1915700"/>
            <a:ext cx="356586" cy="353876"/>
          </a:xfrm>
          <a:custGeom>
            <a:avLst/>
            <a:rect l="l" t="t" r="r" b="b"/>
            <a:pathLst>
              <a:path w="11973" h="11882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lnTo>
                  <a:pt x="6302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lnTo>
                  <a:pt x="523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5" name="Google Shape;955;p45"/>
          <p:cNvSpPr txBox="1"/>
          <p:nvPr/>
        </p:nvSpPr>
        <p:spPr>
          <a:xfrm>
            <a:off x="3091200" y="3569975"/>
            <a:ext cx="2961600" cy="740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 more info, click here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46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961" name="Google Shape;961;p46"/>
          <p:cNvGrpSpPr/>
          <p:nvPr/>
        </p:nvGrpSpPr>
        <p:grpSpPr>
          <a:xfrm>
            <a:off x="694500" y="1465325"/>
            <a:ext cx="2676600" cy="3138751"/>
            <a:chOff x="694500" y="1465325"/>
            <a:chExt cx="2676600" cy="3138751"/>
          </a:xfrm>
        </p:grpSpPr>
        <p:sp>
          <p:nvSpPr>
            <p:cNvPr id="962" name="Google Shape;962;p46"/>
            <p:cNvSpPr txBox="1"/>
            <p:nvPr/>
          </p:nvSpPr>
          <p:spPr>
            <a:xfrm>
              <a:off x="694500" y="1465325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50%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63" name="Google Shape;963;p46"/>
            <p:cNvSpPr txBox="1"/>
            <p:nvPr/>
          </p:nvSpPr>
          <p:spPr>
            <a:xfrm>
              <a:off x="1486200" y="2351976"/>
              <a:ext cx="1884900" cy="22521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274320" indent="-226059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known as the red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it’s very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100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was named after a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64" name="Google Shape;964;p46"/>
            <p:cNvSpPr txBox="1"/>
            <p:nvPr/>
          </p:nvSpPr>
          <p:spPr>
            <a:xfrm>
              <a:off x="1486200" y="1985375"/>
              <a:ext cx="1884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65" name="Google Shape;965;p46"/>
          <p:cNvGrpSpPr/>
          <p:nvPr/>
        </p:nvGrpSpPr>
        <p:grpSpPr>
          <a:xfrm>
            <a:off x="3233700" y="1465325"/>
            <a:ext cx="2676600" cy="3138752"/>
            <a:chOff x="3233700" y="1465325"/>
            <a:chExt cx="2676600" cy="3138752"/>
          </a:xfrm>
        </p:grpSpPr>
        <p:sp>
          <p:nvSpPr>
            <p:cNvPr id="966" name="Google Shape;966;p46"/>
            <p:cNvSpPr txBox="1"/>
            <p:nvPr/>
          </p:nvSpPr>
          <p:spPr>
            <a:xfrm>
              <a:off x="3233700" y="1465325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15%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67" name="Google Shape;967;p46"/>
            <p:cNvSpPr txBox="1"/>
            <p:nvPr/>
          </p:nvSpPr>
          <p:spPr>
            <a:xfrm>
              <a:off x="4025400" y="2351977"/>
              <a:ext cx="1884900" cy="22521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274320" indent="-226059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has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also known as the Blue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where we all live on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68" name="Google Shape;968;p46"/>
            <p:cNvSpPr txBox="1"/>
            <p:nvPr/>
          </p:nvSpPr>
          <p:spPr>
            <a:xfrm>
              <a:off x="4025400" y="1985375"/>
              <a:ext cx="1884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Earth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69" name="Google Shape;969;p46"/>
          <p:cNvGrpSpPr/>
          <p:nvPr/>
        </p:nvGrpSpPr>
        <p:grpSpPr>
          <a:xfrm>
            <a:off x="5772900" y="1465325"/>
            <a:ext cx="2676600" cy="3138752"/>
            <a:chOff x="5772900" y="1465325"/>
            <a:chExt cx="2676600" cy="3138752"/>
          </a:xfrm>
        </p:grpSpPr>
        <p:sp>
          <p:nvSpPr>
            <p:cNvPr id="970" name="Google Shape;970;p46"/>
            <p:cNvSpPr txBox="1"/>
            <p:nvPr/>
          </p:nvSpPr>
          <p:spPr>
            <a:xfrm>
              <a:off x="5772900" y="1465325"/>
              <a:ext cx="9291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75%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71" name="Google Shape;971;p46"/>
            <p:cNvSpPr txBox="1"/>
            <p:nvPr/>
          </p:nvSpPr>
          <p:spPr>
            <a:xfrm>
              <a:off x="6564600" y="2351977"/>
              <a:ext cx="1884900" cy="22521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274320" indent="-226059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gas giant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 has around eighty moons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a really big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74320" indent="-226059" algn="l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Char char="●"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the biggest planet in the Solar System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72" name="Google Shape;972;p46"/>
            <p:cNvSpPr txBox="1"/>
            <p:nvPr/>
          </p:nvSpPr>
          <p:spPr>
            <a:xfrm>
              <a:off x="6564600" y="1985375"/>
              <a:ext cx="1884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973" name="Google Shape;973;p46"/>
          <p:cNvSpPr/>
          <p:nvPr/>
        </p:nvSpPr>
        <p:spPr>
          <a:xfrm>
            <a:off x="908100" y="1985375"/>
            <a:ext cx="501900" cy="2618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4" name="Google Shape;974;p46"/>
          <p:cNvSpPr/>
          <p:nvPr/>
        </p:nvSpPr>
        <p:spPr>
          <a:xfrm>
            <a:off x="3447300" y="1985375"/>
            <a:ext cx="501900" cy="2618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5" name="Google Shape;975;p46"/>
          <p:cNvSpPr/>
          <p:nvPr/>
        </p:nvSpPr>
        <p:spPr>
          <a:xfrm>
            <a:off x="5986500" y="1985375"/>
            <a:ext cx="501900" cy="2618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6" name="Google Shape;976;p46"/>
          <p:cNvSpPr/>
          <p:nvPr/>
        </p:nvSpPr>
        <p:spPr>
          <a:xfrm>
            <a:off x="908100" y="3290700"/>
            <a:ext cx="501900" cy="1313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7" name="Google Shape;977;p46"/>
          <p:cNvSpPr/>
          <p:nvPr/>
        </p:nvSpPr>
        <p:spPr>
          <a:xfrm>
            <a:off x="3447300" y="4223975"/>
            <a:ext cx="501900" cy="3801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8" name="Google Shape;978;p46"/>
          <p:cNvSpPr/>
          <p:nvPr/>
        </p:nvSpPr>
        <p:spPr>
          <a:xfrm>
            <a:off x="5986500" y="2571750"/>
            <a:ext cx="501900" cy="2032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7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984" name="Google Shape;984;p47"/>
          <p:cNvGraphicFramePr/>
          <p:nvPr/>
        </p:nvGraphicFramePr>
        <p:xfrm>
          <a:off x="952500" y="1363075"/>
          <a:ext cx="7239000" cy="438894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 gridSpan="2"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Mars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Saturn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</a:tr>
              <a:tr h="381000">
                <a:tc rowSpan="2"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Despite being red, Mars is actually a cold place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Treatment</a:t>
                      </a:r>
                      <a:endParaRPr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 has a high number of moons, like Jupiter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 lIns="91425" tIns="91425" rIns="91425" bIns="91425" anchor="ctr"/>
                    <a:lstStyle/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Mars is cold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Venus is hot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 lIns="91425" tIns="91425" rIns="91425" bIns="91425" anchor="ctr"/>
                    <a:lstStyle/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Earth has life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 is big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 gridSpan="2"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Neptune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Venus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</a:tr>
              <a:tr h="381000">
                <a:tc rowSpan="2"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Neptune is the eighth planet from the Sun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Venus has extremely high temperatures, more than Mercury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Treatment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 lIns="91425" tIns="91425" rIns="91425" bIns="91425" anchor="ctr"/>
                    <a:lstStyle/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Uranus is icy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Jupiter is big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 lIns="91425" tIns="91425" rIns="91425" bIns="91425" anchor="ctr"/>
                    <a:lstStyle/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Pluto is small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Lato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Neptune is far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48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sp>
        <p:nvSpPr>
          <p:cNvPr id="990" name="Google Shape;990;p48"/>
          <p:cNvSpPr/>
          <p:nvPr/>
        </p:nvSpPr>
        <p:spPr>
          <a:xfrm>
            <a:off x="1376051" y="1890440"/>
            <a:ext cx="1129200" cy="1129200"/>
          </a:xfrm>
          <a:prstGeom prst="donut">
            <a:avLst>
              <a:gd name="adj" fmla="val 11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1" name="Google Shape;991;p48"/>
          <p:cNvSpPr/>
          <p:nvPr/>
        </p:nvSpPr>
        <p:spPr>
          <a:xfrm flipH="1">
            <a:off x="1369660" y="1884212"/>
            <a:ext cx="1141800" cy="1141800"/>
          </a:xfrm>
          <a:prstGeom prst="blockArc">
            <a:avLst>
              <a:gd name="adj1" fmla="val 4017265"/>
              <a:gd name="adj2" fmla="val 16256715"/>
              <a:gd name="adj3" fmla="val 1271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2" name="Google Shape;992;p48"/>
          <p:cNvSpPr/>
          <p:nvPr/>
        </p:nvSpPr>
        <p:spPr>
          <a:xfrm>
            <a:off x="6638901" y="1890440"/>
            <a:ext cx="1129200" cy="1129200"/>
          </a:xfrm>
          <a:prstGeom prst="donut">
            <a:avLst>
              <a:gd name="adj" fmla="val 11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3" name="Google Shape;993;p48"/>
          <p:cNvSpPr/>
          <p:nvPr/>
        </p:nvSpPr>
        <p:spPr>
          <a:xfrm flipH="1">
            <a:off x="6632519" y="1884200"/>
            <a:ext cx="1141800" cy="1141800"/>
          </a:xfrm>
          <a:prstGeom prst="blockArc">
            <a:avLst>
              <a:gd name="adj1" fmla="val 7038206"/>
              <a:gd name="adj2" fmla="val 16256715"/>
              <a:gd name="adj3" fmla="val 1271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94" name="Google Shape;994;p48"/>
          <p:cNvGrpSpPr/>
          <p:nvPr/>
        </p:nvGrpSpPr>
        <p:grpSpPr>
          <a:xfrm>
            <a:off x="1109419" y="2233675"/>
            <a:ext cx="1662312" cy="1937425"/>
            <a:chOff x="1109419" y="2233675"/>
            <a:chExt cx="1662312" cy="1937425"/>
          </a:xfrm>
        </p:grpSpPr>
        <p:sp>
          <p:nvSpPr>
            <p:cNvPr id="995" name="Google Shape;995;p48"/>
            <p:cNvSpPr txBox="1"/>
            <p:nvPr/>
          </p:nvSpPr>
          <p:spPr>
            <a:xfrm>
              <a:off x="1462444" y="2233675"/>
              <a:ext cx="956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60%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996" name="Google Shape;996;p48"/>
            <p:cNvSpPr txBox="1"/>
            <p:nvPr/>
          </p:nvSpPr>
          <p:spPr>
            <a:xfrm>
              <a:off x="1109419" y="3392600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97" name="Google Shape;997;p48"/>
            <p:cNvSpPr txBox="1"/>
            <p:nvPr/>
          </p:nvSpPr>
          <p:spPr>
            <a:xfrm>
              <a:off x="1109431" y="3026000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Mars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998" name="Google Shape;998;p48"/>
          <p:cNvGrpSpPr/>
          <p:nvPr/>
        </p:nvGrpSpPr>
        <p:grpSpPr>
          <a:xfrm>
            <a:off x="6372275" y="2233675"/>
            <a:ext cx="1662305" cy="1937425"/>
            <a:chOff x="6372275" y="2233675"/>
            <a:chExt cx="1662305" cy="1937425"/>
          </a:xfrm>
        </p:grpSpPr>
        <p:sp>
          <p:nvSpPr>
            <p:cNvPr id="999" name="Google Shape;999;p48"/>
            <p:cNvSpPr txBox="1"/>
            <p:nvPr/>
          </p:nvSpPr>
          <p:spPr>
            <a:xfrm>
              <a:off x="6725244" y="2233675"/>
              <a:ext cx="956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40%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000" name="Google Shape;1000;p48"/>
            <p:cNvSpPr txBox="1"/>
            <p:nvPr/>
          </p:nvSpPr>
          <p:spPr>
            <a:xfrm>
              <a:off x="6372275" y="3392600"/>
              <a:ext cx="1662300" cy="77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is extremely hot, even more than Mercury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01" name="Google Shape;1001;p48"/>
            <p:cNvSpPr txBox="1"/>
            <p:nvPr/>
          </p:nvSpPr>
          <p:spPr>
            <a:xfrm>
              <a:off x="6372281" y="3026000"/>
              <a:ext cx="16623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Venus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02" name="Google Shape;1002;p48"/>
          <p:cNvGrpSpPr/>
          <p:nvPr/>
        </p:nvGrpSpPr>
        <p:grpSpPr>
          <a:xfrm>
            <a:off x="3720300" y="1453072"/>
            <a:ext cx="1703400" cy="976803"/>
            <a:chOff x="3720300" y="1453072"/>
            <a:chExt cx="1703400" cy="976803"/>
          </a:xfrm>
        </p:grpSpPr>
        <p:sp>
          <p:nvSpPr>
            <p:cNvPr id="1003" name="Google Shape;1003;p48"/>
            <p:cNvSpPr txBox="1"/>
            <p:nvPr/>
          </p:nvSpPr>
          <p:spPr>
            <a:xfrm>
              <a:off x="3720300" y="1819675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04" name="Google Shape;1004;p48"/>
            <p:cNvSpPr txBox="1"/>
            <p:nvPr/>
          </p:nvSpPr>
          <p:spPr>
            <a:xfrm>
              <a:off x="3720300" y="1453072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Mercury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05" name="Google Shape;1005;p48"/>
          <p:cNvGrpSpPr/>
          <p:nvPr/>
        </p:nvGrpSpPr>
        <p:grpSpPr>
          <a:xfrm>
            <a:off x="3720300" y="2540184"/>
            <a:ext cx="1703400" cy="976803"/>
            <a:chOff x="3720300" y="2540184"/>
            <a:chExt cx="1703400" cy="976803"/>
          </a:xfrm>
        </p:grpSpPr>
        <p:sp>
          <p:nvSpPr>
            <p:cNvPr id="1006" name="Google Shape;1006;p48"/>
            <p:cNvSpPr txBox="1"/>
            <p:nvPr/>
          </p:nvSpPr>
          <p:spPr>
            <a:xfrm>
              <a:off x="3720300" y="2906788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Saturn was named after a Roman god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07" name="Google Shape;1007;p48"/>
            <p:cNvSpPr txBox="1"/>
            <p:nvPr/>
          </p:nvSpPr>
          <p:spPr>
            <a:xfrm>
              <a:off x="3720300" y="25401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Saturn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08" name="Google Shape;1008;p48"/>
          <p:cNvGrpSpPr/>
          <p:nvPr/>
        </p:nvGrpSpPr>
        <p:grpSpPr>
          <a:xfrm>
            <a:off x="3720300" y="3627297"/>
            <a:ext cx="1703400" cy="976803"/>
            <a:chOff x="3720300" y="3627297"/>
            <a:chExt cx="1703400" cy="976803"/>
          </a:xfrm>
        </p:grpSpPr>
        <p:sp>
          <p:nvSpPr>
            <p:cNvPr id="1009" name="Google Shape;1009;p48"/>
            <p:cNvSpPr txBox="1"/>
            <p:nvPr/>
          </p:nvSpPr>
          <p:spPr>
            <a:xfrm>
              <a:off x="3720300" y="399390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doesn’t have a solid surface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10" name="Google Shape;1010;p48"/>
            <p:cNvSpPr txBox="1"/>
            <p:nvPr/>
          </p:nvSpPr>
          <p:spPr>
            <a:xfrm>
              <a:off x="3720300" y="3627297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Jupiter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cxnSp>
        <p:nvCxnSpPr>
          <p:cNvPr id="1011" name="Google Shape;1011;p48"/>
          <p:cNvCxnSpPr/>
          <p:nvPr/>
        </p:nvCxnSpPr>
        <p:spPr>
          <a:xfrm rot="10800000" flipH="1">
            <a:off x="2771731" y="1674500"/>
            <a:ext cx="948600" cy="15729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12" name="Google Shape;1012;p48"/>
          <p:cNvCxnSpPr/>
          <p:nvPr/>
        </p:nvCxnSpPr>
        <p:spPr>
          <a:xfrm rot="10800000" flipH="1">
            <a:off x="2771731" y="2761700"/>
            <a:ext cx="948600" cy="485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13" name="Google Shape;1013;p48"/>
          <p:cNvCxnSpPr/>
          <p:nvPr/>
        </p:nvCxnSpPr>
        <p:spPr>
          <a:xfrm flipH="1">
            <a:off x="5423681" y="3247400"/>
            <a:ext cx="948600" cy="6012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14" name="Google Shape;1014;p48"/>
          <p:cNvCxnSpPr/>
          <p:nvPr/>
        </p:nvCxnSpPr>
        <p:spPr>
          <a:xfrm rot="10800000">
            <a:off x="5423681" y="2761700"/>
            <a:ext cx="948600" cy="4857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asella di testo 202"/>
          <p:cNvSpPr txBox="1"/>
          <p:nvPr/>
        </p:nvSpPr>
        <p:spPr>
          <a:xfrm>
            <a:off x="877462" y="504967"/>
            <a:ext cx="7389076" cy="362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>
                <a:solidFill>
                  <a:schemeClr val="tx1"/>
                </a:solidFill>
              </a:rPr>
              <a:t>Query 1 - Top 10 songs by number of streams</a:t>
            </a:r>
            <a:endParaRPr lang="en-US" sz="1800">
              <a:solidFill>
                <a:schemeClr val="tx1"/>
              </a:solidFill>
            </a:endParaRPr>
          </a:p>
        </p:txBody>
      </p:sp>
      <p:pic>
        <p:nvPicPr>
          <p:cNvPr id="204" name="Immagine 20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572000" y="1883476"/>
            <a:ext cx="4478542" cy="1904227"/>
          </a:xfrm>
          <a:prstGeom prst="rect">
            <a:avLst/>
          </a:prstGeom>
        </p:spPr>
      </p:pic>
      <p:pic>
        <p:nvPicPr>
          <p:cNvPr id="206" name="Immagine 20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7055" y="1883476"/>
            <a:ext cx="4484945" cy="1376549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9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1020" name="Google Shape;1020;p49"/>
          <p:cNvGraphicFramePr/>
          <p:nvPr/>
        </p:nvGraphicFramePr>
        <p:xfrm>
          <a:off x="952500" y="1390650"/>
          <a:ext cx="7239000" cy="475473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Mars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10,000</a:t>
                      </a:r>
                      <a:endParaRPr sz="2500">
                        <a:solidFill>
                          <a:schemeClr val="dk1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Despite being red, Mars is a really cold planet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Saturn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528,000</a:t>
                      </a:r>
                      <a:endParaRPr sz="2500">
                        <a:solidFill>
                          <a:schemeClr val="dk1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Saturn is a gas giant and has several  and beautiful rings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Jupiter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1 million</a:t>
                      </a:r>
                      <a:endParaRPr sz="2500">
                        <a:solidFill>
                          <a:schemeClr val="dk1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Jupiter is the biggest planet on the Solar System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Earth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12,000</a:t>
                      </a:r>
                      <a:endParaRPr sz="2500">
                        <a:solidFill>
                          <a:schemeClr val="dk1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Earth is the only planet that harbors human life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Venus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80,000</a:t>
                      </a:r>
                      <a:endParaRPr sz="2500">
                        <a:solidFill>
                          <a:schemeClr val="dk1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50"/>
          <p:cNvSpPr/>
          <p:nvPr/>
        </p:nvSpPr>
        <p:spPr>
          <a:xfrm>
            <a:off x="5294851" y="1469488"/>
            <a:ext cx="564600" cy="564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6" name="Google Shape;1026;p50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1027" name="Google Shape;1027;p50"/>
          <p:cNvGrpSpPr/>
          <p:nvPr/>
        </p:nvGrpSpPr>
        <p:grpSpPr>
          <a:xfrm>
            <a:off x="1821925" y="1240113"/>
            <a:ext cx="5500147" cy="942589"/>
            <a:chOff x="1821925" y="1240113"/>
            <a:chExt cx="5500147" cy="942589"/>
          </a:xfrm>
        </p:grpSpPr>
        <p:grpSp>
          <p:nvGrpSpPr>
            <p:cNvPr id="1028" name="Google Shape;1028;p50"/>
            <p:cNvGrpSpPr/>
            <p:nvPr/>
          </p:nvGrpSpPr>
          <p:grpSpPr>
            <a:xfrm>
              <a:off x="1821925" y="1240113"/>
              <a:ext cx="3072903" cy="942589"/>
              <a:chOff x="816825" y="1755300"/>
              <a:chExt cx="3072903" cy="942589"/>
            </a:xfrm>
          </p:grpSpPr>
          <p:sp>
            <p:nvSpPr>
              <p:cNvPr id="1029" name="Google Shape;1029;p50"/>
              <p:cNvSpPr txBox="1"/>
              <p:nvPr/>
            </p:nvSpPr>
            <p:spPr>
              <a:xfrm>
                <a:off x="816825" y="2121889"/>
                <a:ext cx="3072900" cy="5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t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Earth is the third planet from the Sun and the only one that harbors life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30" name="Google Shape;1030;p50"/>
              <p:cNvSpPr txBox="1"/>
              <p:nvPr/>
            </p:nvSpPr>
            <p:spPr>
              <a:xfrm>
                <a:off x="816828" y="1755300"/>
                <a:ext cx="30729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b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Earth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</p:grpSp>
        <p:sp>
          <p:nvSpPr>
            <p:cNvPr id="1031" name="Google Shape;1031;p50"/>
            <p:cNvSpPr txBox="1"/>
            <p:nvPr/>
          </p:nvSpPr>
          <p:spPr>
            <a:xfrm flipH="1">
              <a:off x="6259472" y="1486760"/>
              <a:ext cx="1062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35%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32" name="Google Shape;1032;p50"/>
          <p:cNvGrpSpPr/>
          <p:nvPr/>
        </p:nvGrpSpPr>
        <p:grpSpPr>
          <a:xfrm>
            <a:off x="1821928" y="2430626"/>
            <a:ext cx="5500144" cy="942600"/>
            <a:chOff x="1821928" y="2470981"/>
            <a:chExt cx="5500144" cy="942600"/>
          </a:xfrm>
        </p:grpSpPr>
        <p:grpSp>
          <p:nvGrpSpPr>
            <p:cNvPr id="1033" name="Google Shape;1033;p50"/>
            <p:cNvGrpSpPr/>
            <p:nvPr/>
          </p:nvGrpSpPr>
          <p:grpSpPr>
            <a:xfrm>
              <a:off x="1821928" y="2470981"/>
              <a:ext cx="3072901" cy="942600"/>
              <a:chOff x="816828" y="3309725"/>
              <a:chExt cx="3072901" cy="942600"/>
            </a:xfrm>
          </p:grpSpPr>
          <p:sp>
            <p:nvSpPr>
              <p:cNvPr id="1034" name="Google Shape;1034;p50"/>
              <p:cNvSpPr txBox="1"/>
              <p:nvPr/>
            </p:nvSpPr>
            <p:spPr>
              <a:xfrm>
                <a:off x="816829" y="3676325"/>
                <a:ext cx="3072900" cy="5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t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Jupiter is a gas giant and the biggest planet in the Solar System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35" name="Google Shape;1035;p50"/>
              <p:cNvSpPr txBox="1"/>
              <p:nvPr/>
            </p:nvSpPr>
            <p:spPr>
              <a:xfrm>
                <a:off x="816828" y="3309725"/>
                <a:ext cx="30729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b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Jupiter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</p:grpSp>
        <p:sp>
          <p:nvSpPr>
            <p:cNvPr id="1036" name="Google Shape;1036;p50"/>
            <p:cNvSpPr txBox="1"/>
            <p:nvPr/>
          </p:nvSpPr>
          <p:spPr>
            <a:xfrm>
              <a:off x="6259472" y="2719393"/>
              <a:ext cx="1062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25%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37" name="Google Shape;1037;p50"/>
          <p:cNvGrpSpPr/>
          <p:nvPr/>
        </p:nvGrpSpPr>
        <p:grpSpPr>
          <a:xfrm>
            <a:off x="1821928" y="3621150"/>
            <a:ext cx="5500144" cy="942600"/>
            <a:chOff x="1821928" y="3621150"/>
            <a:chExt cx="5500144" cy="942600"/>
          </a:xfrm>
        </p:grpSpPr>
        <p:grpSp>
          <p:nvGrpSpPr>
            <p:cNvPr id="1038" name="Google Shape;1038;p50"/>
            <p:cNvGrpSpPr/>
            <p:nvPr/>
          </p:nvGrpSpPr>
          <p:grpSpPr>
            <a:xfrm>
              <a:off x="1821928" y="3621150"/>
              <a:ext cx="3072901" cy="942600"/>
              <a:chOff x="816828" y="3309725"/>
              <a:chExt cx="3072901" cy="942600"/>
            </a:xfrm>
          </p:grpSpPr>
          <p:sp>
            <p:nvSpPr>
              <p:cNvPr id="1039" name="Google Shape;1039;p50"/>
              <p:cNvSpPr txBox="1"/>
              <p:nvPr/>
            </p:nvSpPr>
            <p:spPr>
              <a:xfrm>
                <a:off x="816829" y="3676325"/>
                <a:ext cx="3072900" cy="5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t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Saturn was named after a god and it has several and beautiful rings</a:t>
                </a:r>
                <a:endParaRPr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40" name="Google Shape;1040;p50"/>
              <p:cNvSpPr txBox="1"/>
              <p:nvPr/>
            </p:nvSpPr>
            <p:spPr>
              <a:xfrm>
                <a:off x="816828" y="3309725"/>
                <a:ext cx="3072900" cy="44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anchor="b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Lexend Exa"/>
                    <a:ea typeface="Lexend Exa"/>
                    <a:cs typeface="Lexend Exa"/>
                    <a:sym typeface="Lexend Exa"/>
                  </a:rPr>
                  <a:t>Saturn</a:t>
                </a:r>
                <a:endParaRPr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endParaRPr>
              </a:p>
            </p:txBody>
          </p:sp>
        </p:grpSp>
        <p:sp>
          <p:nvSpPr>
            <p:cNvPr id="1041" name="Google Shape;1041;p50"/>
            <p:cNvSpPr txBox="1"/>
            <p:nvPr/>
          </p:nvSpPr>
          <p:spPr>
            <a:xfrm>
              <a:off x="6259472" y="3871050"/>
              <a:ext cx="10626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40%</a:t>
              </a:r>
              <a:endParaRPr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1042" name="Google Shape;1042;p50"/>
          <p:cNvSpPr/>
          <p:nvPr/>
        </p:nvSpPr>
        <p:spPr>
          <a:xfrm flipH="1">
            <a:off x="5065501" y="1240113"/>
            <a:ext cx="1023300" cy="1023300"/>
          </a:xfrm>
          <a:prstGeom prst="pie">
            <a:avLst>
              <a:gd name="adj1" fmla="val 8210922"/>
              <a:gd name="adj2" fmla="val 16200000"/>
            </a:avLst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3" name="Google Shape;1043;p50"/>
          <p:cNvSpPr/>
          <p:nvPr/>
        </p:nvSpPr>
        <p:spPr>
          <a:xfrm>
            <a:off x="5294851" y="3860006"/>
            <a:ext cx="564600" cy="564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4" name="Google Shape;1044;p50"/>
          <p:cNvSpPr/>
          <p:nvPr/>
        </p:nvSpPr>
        <p:spPr>
          <a:xfrm flipH="1">
            <a:off x="5065501" y="3630631"/>
            <a:ext cx="1023300" cy="1023300"/>
          </a:xfrm>
          <a:prstGeom prst="pie">
            <a:avLst>
              <a:gd name="adj1" fmla="val 7361207"/>
              <a:gd name="adj2" fmla="val 16200000"/>
            </a:avLst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5" name="Google Shape;1045;p50"/>
          <p:cNvSpPr/>
          <p:nvPr/>
        </p:nvSpPr>
        <p:spPr>
          <a:xfrm>
            <a:off x="5294851" y="2666248"/>
            <a:ext cx="564600" cy="564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6" name="Google Shape;1046;p50"/>
          <p:cNvSpPr/>
          <p:nvPr/>
        </p:nvSpPr>
        <p:spPr>
          <a:xfrm flipH="1">
            <a:off x="5065501" y="2436873"/>
            <a:ext cx="1023300" cy="1023300"/>
          </a:xfrm>
          <a:prstGeom prst="pie">
            <a:avLst>
              <a:gd name="adj1" fmla="val 10797991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1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1052" name="Google Shape;1052;p51"/>
          <p:cNvGrpSpPr/>
          <p:nvPr/>
        </p:nvGrpSpPr>
        <p:grpSpPr>
          <a:xfrm>
            <a:off x="719988" y="2130275"/>
            <a:ext cx="1860900" cy="706201"/>
            <a:chOff x="782113" y="2090350"/>
            <a:chExt cx="1860900" cy="706201"/>
          </a:xfrm>
        </p:grpSpPr>
        <p:sp>
          <p:nvSpPr>
            <p:cNvPr id="1053" name="Google Shape;1053;p51"/>
            <p:cNvSpPr txBox="1"/>
            <p:nvPr/>
          </p:nvSpPr>
          <p:spPr>
            <a:xfrm>
              <a:off x="782113" y="245695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Specialist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54" name="Google Shape;1054;p51"/>
            <p:cNvSpPr txBox="1"/>
            <p:nvPr/>
          </p:nvSpPr>
          <p:spPr>
            <a:xfrm>
              <a:off x="782113" y="209035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Sara Erins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55" name="Google Shape;1055;p51"/>
          <p:cNvGrpSpPr/>
          <p:nvPr/>
        </p:nvGrpSpPr>
        <p:grpSpPr>
          <a:xfrm>
            <a:off x="6563100" y="2130275"/>
            <a:ext cx="1860900" cy="706201"/>
            <a:chOff x="6500988" y="2090350"/>
            <a:chExt cx="1860900" cy="706201"/>
          </a:xfrm>
        </p:grpSpPr>
        <p:sp>
          <p:nvSpPr>
            <p:cNvPr id="1056" name="Google Shape;1056;p51"/>
            <p:cNvSpPr txBox="1"/>
            <p:nvPr/>
          </p:nvSpPr>
          <p:spPr>
            <a:xfrm>
              <a:off x="6500988" y="245695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Specialist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57" name="Google Shape;1057;p51"/>
            <p:cNvSpPr txBox="1"/>
            <p:nvPr/>
          </p:nvSpPr>
          <p:spPr>
            <a:xfrm>
              <a:off x="6500988" y="209035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Erick Peters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58" name="Google Shape;1058;p51"/>
          <p:cNvGrpSpPr/>
          <p:nvPr/>
        </p:nvGrpSpPr>
        <p:grpSpPr>
          <a:xfrm>
            <a:off x="3641550" y="1202575"/>
            <a:ext cx="1860900" cy="706214"/>
            <a:chOff x="3641550" y="1202575"/>
            <a:chExt cx="1860900" cy="706214"/>
          </a:xfrm>
        </p:grpSpPr>
        <p:sp>
          <p:nvSpPr>
            <p:cNvPr id="1059" name="Google Shape;1059;p51"/>
            <p:cNvSpPr txBox="1"/>
            <p:nvPr/>
          </p:nvSpPr>
          <p:spPr>
            <a:xfrm>
              <a:off x="3641550" y="1569189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Director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0" name="Google Shape;1060;p51"/>
            <p:cNvSpPr txBox="1"/>
            <p:nvPr/>
          </p:nvSpPr>
          <p:spPr>
            <a:xfrm>
              <a:off x="3641550" y="1202575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Lucy Trey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61" name="Google Shape;1061;p51"/>
          <p:cNvGrpSpPr/>
          <p:nvPr/>
        </p:nvGrpSpPr>
        <p:grpSpPr>
          <a:xfrm>
            <a:off x="3641544" y="2130275"/>
            <a:ext cx="1860900" cy="706201"/>
            <a:chOff x="3641550" y="2090350"/>
            <a:chExt cx="1860900" cy="706201"/>
          </a:xfrm>
        </p:grpSpPr>
        <p:sp>
          <p:nvSpPr>
            <p:cNvPr id="1062" name="Google Shape;1062;p51"/>
            <p:cNvSpPr txBox="1"/>
            <p:nvPr/>
          </p:nvSpPr>
          <p:spPr>
            <a:xfrm>
              <a:off x="3641550" y="245695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Specialist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3" name="Google Shape;1063;p51"/>
            <p:cNvSpPr txBox="1"/>
            <p:nvPr/>
          </p:nvSpPr>
          <p:spPr>
            <a:xfrm>
              <a:off x="3641550" y="209035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Sam López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64" name="Google Shape;1064;p51"/>
          <p:cNvGrpSpPr/>
          <p:nvPr/>
        </p:nvGrpSpPr>
        <p:grpSpPr>
          <a:xfrm>
            <a:off x="2667700" y="3057963"/>
            <a:ext cx="1860900" cy="706201"/>
            <a:chOff x="2656425" y="2961800"/>
            <a:chExt cx="1860900" cy="706201"/>
          </a:xfrm>
        </p:grpSpPr>
        <p:sp>
          <p:nvSpPr>
            <p:cNvPr id="1065" name="Google Shape;1065;p51"/>
            <p:cNvSpPr txBox="1"/>
            <p:nvPr/>
          </p:nvSpPr>
          <p:spPr>
            <a:xfrm>
              <a:off x="2656425" y="332840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Nurse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6" name="Google Shape;1066;p51"/>
            <p:cNvSpPr txBox="1"/>
            <p:nvPr/>
          </p:nvSpPr>
          <p:spPr>
            <a:xfrm>
              <a:off x="2656425" y="296180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Peter Doe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67" name="Google Shape;1067;p51"/>
          <p:cNvGrpSpPr/>
          <p:nvPr/>
        </p:nvGrpSpPr>
        <p:grpSpPr>
          <a:xfrm>
            <a:off x="4615400" y="3057963"/>
            <a:ext cx="1860900" cy="706201"/>
            <a:chOff x="4626675" y="2961800"/>
            <a:chExt cx="1860900" cy="706201"/>
          </a:xfrm>
        </p:grpSpPr>
        <p:sp>
          <p:nvSpPr>
            <p:cNvPr id="1068" name="Google Shape;1068;p51"/>
            <p:cNvSpPr txBox="1"/>
            <p:nvPr/>
          </p:nvSpPr>
          <p:spPr>
            <a:xfrm>
              <a:off x="4626675" y="332840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Nurse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9" name="Google Shape;1069;p51"/>
            <p:cNvSpPr txBox="1"/>
            <p:nvPr/>
          </p:nvSpPr>
          <p:spPr>
            <a:xfrm>
              <a:off x="4626675" y="296180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Allie Lucas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grpSp>
        <p:nvGrpSpPr>
          <p:cNvPr id="1070" name="Google Shape;1070;p51"/>
          <p:cNvGrpSpPr/>
          <p:nvPr/>
        </p:nvGrpSpPr>
        <p:grpSpPr>
          <a:xfrm>
            <a:off x="6563100" y="3057963"/>
            <a:ext cx="1860900" cy="706201"/>
            <a:chOff x="6563088" y="2961800"/>
            <a:chExt cx="1860900" cy="706201"/>
          </a:xfrm>
        </p:grpSpPr>
        <p:sp>
          <p:nvSpPr>
            <p:cNvPr id="1071" name="Google Shape;1071;p51"/>
            <p:cNvSpPr txBox="1"/>
            <p:nvPr/>
          </p:nvSpPr>
          <p:spPr>
            <a:xfrm>
              <a:off x="6563088" y="332840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Nurse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2" name="Google Shape;1072;p51"/>
            <p:cNvSpPr txBox="1"/>
            <p:nvPr/>
          </p:nvSpPr>
          <p:spPr>
            <a:xfrm>
              <a:off x="6563088" y="296180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Jack Levi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1073" name="Google Shape;1073;p51"/>
          <p:cNvSpPr txBox="1"/>
          <p:nvPr/>
        </p:nvSpPr>
        <p:spPr>
          <a:xfrm>
            <a:off x="2667692" y="3985650"/>
            <a:ext cx="1860900" cy="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1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2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4" name="Google Shape;1074;p51"/>
          <p:cNvSpPr txBox="1"/>
          <p:nvPr/>
        </p:nvSpPr>
        <p:spPr>
          <a:xfrm>
            <a:off x="4615396" y="3985650"/>
            <a:ext cx="1860900" cy="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1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2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5" name="Google Shape;1075;p51"/>
          <p:cNvSpPr txBox="1"/>
          <p:nvPr/>
        </p:nvSpPr>
        <p:spPr>
          <a:xfrm>
            <a:off x="6563100" y="3985650"/>
            <a:ext cx="1860900" cy="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1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2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76" name="Google Shape;1076;p51"/>
          <p:cNvCxnSpPr/>
          <p:nvPr/>
        </p:nvCxnSpPr>
        <p:spPr>
          <a:xfrm rot="5400000">
            <a:off x="3000450" y="558639"/>
            <a:ext cx="221400" cy="29217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77" name="Google Shape;1077;p51"/>
          <p:cNvCxnSpPr/>
          <p:nvPr/>
        </p:nvCxnSpPr>
        <p:spPr>
          <a:xfrm rot="-5400000" flipH="1">
            <a:off x="5922150" y="558639"/>
            <a:ext cx="221400" cy="29217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78" name="Google Shape;1078;p51"/>
          <p:cNvCxnSpPr/>
          <p:nvPr/>
        </p:nvCxnSpPr>
        <p:spPr>
          <a:xfrm flipH="1">
            <a:off x="1650138" y="2836477"/>
            <a:ext cx="30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0" name="Google Shape;1080;p51"/>
          <p:cNvCxnSpPr/>
          <p:nvPr/>
        </p:nvCxnSpPr>
        <p:spPr>
          <a:xfrm>
            <a:off x="4572000" y="1908789"/>
            <a:ext cx="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1" name="Google Shape;1081;p51"/>
          <p:cNvCxnSpPr/>
          <p:nvPr/>
        </p:nvCxnSpPr>
        <p:spPr>
          <a:xfrm>
            <a:off x="7493550" y="2836563"/>
            <a:ext cx="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2" name="Google Shape;1082;p51"/>
          <p:cNvCxnSpPr/>
          <p:nvPr/>
        </p:nvCxnSpPr>
        <p:spPr>
          <a:xfrm>
            <a:off x="7493550" y="3764164"/>
            <a:ext cx="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3" name="Google Shape;1083;p51"/>
          <p:cNvCxnSpPr/>
          <p:nvPr/>
        </p:nvCxnSpPr>
        <p:spPr>
          <a:xfrm>
            <a:off x="3598150" y="3764164"/>
            <a:ext cx="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4" name="Google Shape;1084;p51"/>
          <p:cNvCxnSpPr/>
          <p:nvPr/>
        </p:nvCxnSpPr>
        <p:spPr>
          <a:xfrm>
            <a:off x="5545850" y="3764164"/>
            <a:ext cx="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5" name="Google Shape;1085;p51"/>
          <p:cNvCxnSpPr/>
          <p:nvPr/>
        </p:nvCxnSpPr>
        <p:spPr>
          <a:xfrm rot="5400000">
            <a:off x="3974394" y="2460277"/>
            <a:ext cx="221400" cy="9738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6" name="Google Shape;1086;p51"/>
          <p:cNvCxnSpPr/>
          <p:nvPr/>
        </p:nvCxnSpPr>
        <p:spPr>
          <a:xfrm rot="-5400000" flipH="1">
            <a:off x="4948194" y="2460277"/>
            <a:ext cx="221400" cy="973800"/>
          </a:xfrm>
          <a:prstGeom prst="bentConnector3">
            <a:avLst>
              <a:gd name="adj1" fmla="val 500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087" name="Google Shape;1087;p51"/>
          <p:cNvGrpSpPr/>
          <p:nvPr/>
        </p:nvGrpSpPr>
        <p:grpSpPr>
          <a:xfrm>
            <a:off x="719792" y="3058012"/>
            <a:ext cx="1860714" cy="706201"/>
            <a:chOff x="6563088" y="2961800"/>
            <a:chExt cx="1860900" cy="706201"/>
          </a:xfrm>
        </p:grpSpPr>
        <p:sp>
          <p:nvSpPr>
            <p:cNvPr id="1088" name="Google Shape;1088;p51"/>
            <p:cNvSpPr txBox="1"/>
            <p:nvPr/>
          </p:nvSpPr>
          <p:spPr>
            <a:xfrm>
              <a:off x="6563088" y="3328401"/>
              <a:ext cx="1860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Nurse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9" name="Google Shape;1079;p51"/>
            <p:cNvSpPr txBox="1"/>
            <p:nvPr/>
          </p:nvSpPr>
          <p:spPr>
            <a:xfrm>
              <a:off x="6563088" y="2961800"/>
              <a:ext cx="18609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Eva Lara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1089" name="Google Shape;1089;p51"/>
          <p:cNvSpPr txBox="1"/>
          <p:nvPr/>
        </p:nvSpPr>
        <p:spPr>
          <a:xfrm>
            <a:off x="719988" y="3985653"/>
            <a:ext cx="1860900" cy="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1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" indent="-226059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 2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90" name="Google Shape;1090;p51"/>
          <p:cNvCxnSpPr/>
          <p:nvPr/>
        </p:nvCxnSpPr>
        <p:spPr>
          <a:xfrm>
            <a:off x="1650149" y="3764214"/>
            <a:ext cx="300" cy="22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52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pSp>
        <p:nvGrpSpPr>
          <p:cNvPr id="1096" name="Google Shape;1096;p52"/>
          <p:cNvGrpSpPr/>
          <p:nvPr/>
        </p:nvGrpSpPr>
        <p:grpSpPr>
          <a:xfrm>
            <a:off x="757538" y="1347986"/>
            <a:ext cx="1703400" cy="3131134"/>
            <a:chOff x="757538" y="1347986"/>
            <a:chExt cx="1703400" cy="3131134"/>
          </a:xfrm>
        </p:grpSpPr>
        <p:sp>
          <p:nvSpPr>
            <p:cNvPr id="1097" name="Google Shape;1097;p52"/>
            <p:cNvSpPr txBox="1"/>
            <p:nvPr/>
          </p:nvSpPr>
          <p:spPr>
            <a:xfrm>
              <a:off x="757538" y="2943852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Mars is full of iron oxide dust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98" name="Google Shape;1098;p52"/>
            <p:cNvSpPr txBox="1"/>
            <p:nvPr/>
          </p:nvSpPr>
          <p:spPr>
            <a:xfrm>
              <a:off x="757538" y="21861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Area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099" name="Google Shape;1099;p52"/>
            <p:cNvSpPr txBox="1"/>
            <p:nvPr/>
          </p:nvSpPr>
          <p:spPr>
            <a:xfrm>
              <a:off x="757538" y="386892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very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1190138" y="13479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01</a:t>
              </a:r>
            </a:p>
          </p:txBody>
        </p:sp>
      </p:grpSp>
      <p:grpSp>
        <p:nvGrpSpPr>
          <p:cNvPr id="1101" name="Google Shape;1101;p52"/>
          <p:cNvGrpSpPr/>
          <p:nvPr/>
        </p:nvGrpSpPr>
        <p:grpSpPr>
          <a:xfrm>
            <a:off x="2732713" y="1347986"/>
            <a:ext cx="1703400" cy="3131134"/>
            <a:chOff x="2732713" y="1347986"/>
            <a:chExt cx="1703400" cy="3131134"/>
          </a:xfrm>
        </p:grpSpPr>
        <p:sp>
          <p:nvSpPr>
            <p:cNvPr id="1102" name="Google Shape;1102;p52"/>
            <p:cNvSpPr txBox="1"/>
            <p:nvPr/>
          </p:nvSpPr>
          <p:spPr>
            <a:xfrm>
              <a:off x="2732713" y="2943852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a beautiful name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3" name="Google Shape;1103;p52"/>
            <p:cNvSpPr txBox="1"/>
            <p:nvPr/>
          </p:nvSpPr>
          <p:spPr>
            <a:xfrm>
              <a:off x="2732713" y="21861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Area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104" name="Google Shape;1104;p52"/>
            <p:cNvSpPr txBox="1"/>
            <p:nvPr/>
          </p:nvSpPr>
          <p:spPr>
            <a:xfrm>
              <a:off x="2732713" y="386892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very high temperatures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3165313" y="13479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02</a:t>
              </a:r>
            </a:p>
          </p:txBody>
        </p:sp>
      </p:grpSp>
      <p:grpSp>
        <p:nvGrpSpPr>
          <p:cNvPr id="1106" name="Google Shape;1106;p52"/>
          <p:cNvGrpSpPr/>
          <p:nvPr/>
        </p:nvGrpSpPr>
        <p:grpSpPr>
          <a:xfrm>
            <a:off x="4707888" y="1347986"/>
            <a:ext cx="1703400" cy="3131134"/>
            <a:chOff x="4707888" y="1347986"/>
            <a:chExt cx="1703400" cy="3131134"/>
          </a:xfrm>
        </p:grpSpPr>
        <p:sp>
          <p:nvSpPr>
            <p:cNvPr id="1107" name="Google Shape;1107;p52"/>
            <p:cNvSpPr txBox="1"/>
            <p:nvPr/>
          </p:nvSpPr>
          <p:spPr>
            <a:xfrm>
              <a:off x="4707888" y="2943852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planet on which we all live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8" name="Google Shape;1108;p52"/>
            <p:cNvSpPr txBox="1"/>
            <p:nvPr/>
          </p:nvSpPr>
          <p:spPr>
            <a:xfrm>
              <a:off x="4707888" y="21861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Area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109" name="Google Shape;1109;p52"/>
            <p:cNvSpPr txBox="1"/>
            <p:nvPr/>
          </p:nvSpPr>
          <p:spPr>
            <a:xfrm>
              <a:off x="4707888" y="386892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also known as the Blue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5140488" y="13479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03</a:t>
              </a:r>
            </a:p>
          </p:txBody>
        </p:sp>
      </p:grpSp>
      <p:grpSp>
        <p:nvGrpSpPr>
          <p:cNvPr id="1111" name="Google Shape;1111;p52"/>
          <p:cNvGrpSpPr/>
          <p:nvPr/>
        </p:nvGrpSpPr>
        <p:grpSpPr>
          <a:xfrm>
            <a:off x="6683063" y="1347986"/>
            <a:ext cx="1703400" cy="3131134"/>
            <a:chOff x="6683063" y="1347986"/>
            <a:chExt cx="1703400" cy="3131134"/>
          </a:xfrm>
        </p:grpSpPr>
        <p:sp>
          <p:nvSpPr>
            <p:cNvPr id="1112" name="Google Shape;1112;p52"/>
            <p:cNvSpPr txBox="1"/>
            <p:nvPr/>
          </p:nvSpPr>
          <p:spPr>
            <a:xfrm>
              <a:off x="6683063" y="2943852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an enormous planet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3" name="Google Shape;1113;p52"/>
            <p:cNvSpPr txBox="1"/>
            <p:nvPr/>
          </p:nvSpPr>
          <p:spPr>
            <a:xfrm>
              <a:off x="6683063" y="2186184"/>
              <a:ext cx="17034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Area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114" name="Google Shape;1114;p52"/>
            <p:cNvSpPr txBox="1"/>
            <p:nvPr/>
          </p:nvSpPr>
          <p:spPr>
            <a:xfrm>
              <a:off x="6683063" y="3868920"/>
              <a:ext cx="1703400" cy="610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doesn’t have a solid surface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7115663" y="1347986"/>
              <a:ext cx="838200" cy="838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square" lIns="0" tIns="0" rIns="0" bIns="0" anchor="ctr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04</a:t>
              </a:r>
            </a:p>
          </p:txBody>
        </p:sp>
      </p:grpSp>
      <p:cxnSp>
        <p:nvCxnSpPr>
          <p:cNvPr id="1116" name="Google Shape;1116;p52"/>
          <p:cNvCxnSpPr/>
          <p:nvPr/>
        </p:nvCxnSpPr>
        <p:spPr>
          <a:xfrm>
            <a:off x="7534763" y="3554052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17" name="Google Shape;1117;p52"/>
          <p:cNvCxnSpPr/>
          <p:nvPr/>
        </p:nvCxnSpPr>
        <p:spPr>
          <a:xfrm>
            <a:off x="3584413" y="3554052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18" name="Google Shape;1118;p52"/>
          <p:cNvCxnSpPr/>
          <p:nvPr/>
        </p:nvCxnSpPr>
        <p:spPr>
          <a:xfrm>
            <a:off x="1609238" y="3554052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19" name="Google Shape;1119;p52"/>
          <p:cNvCxnSpPr/>
          <p:nvPr/>
        </p:nvCxnSpPr>
        <p:spPr>
          <a:xfrm>
            <a:off x="5559588" y="3554052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0" name="Google Shape;1120;p52"/>
          <p:cNvCxnSpPr/>
          <p:nvPr/>
        </p:nvCxnSpPr>
        <p:spPr>
          <a:xfrm>
            <a:off x="1609238" y="2628984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1" name="Google Shape;1121;p52"/>
          <p:cNvCxnSpPr/>
          <p:nvPr/>
        </p:nvCxnSpPr>
        <p:spPr>
          <a:xfrm>
            <a:off x="3584413" y="2628984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2" name="Google Shape;1122;p52"/>
          <p:cNvCxnSpPr/>
          <p:nvPr/>
        </p:nvCxnSpPr>
        <p:spPr>
          <a:xfrm>
            <a:off x="5559588" y="2628984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3" name="Google Shape;1123;p52"/>
          <p:cNvCxnSpPr/>
          <p:nvPr/>
        </p:nvCxnSpPr>
        <p:spPr>
          <a:xfrm>
            <a:off x="7534763" y="2628984"/>
            <a:ext cx="0" cy="31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4" name="Google Shape;1124;p52"/>
          <p:cNvCxnSpPr/>
          <p:nvPr/>
        </p:nvCxnSpPr>
        <p:spPr>
          <a:xfrm>
            <a:off x="2028313" y="1767086"/>
            <a:ext cx="1137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5" name="Google Shape;1125;p52"/>
          <p:cNvCxnSpPr/>
          <p:nvPr/>
        </p:nvCxnSpPr>
        <p:spPr>
          <a:xfrm>
            <a:off x="4003488" y="1767086"/>
            <a:ext cx="1137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6" name="Google Shape;1126;p52"/>
          <p:cNvCxnSpPr/>
          <p:nvPr/>
        </p:nvCxnSpPr>
        <p:spPr>
          <a:xfrm>
            <a:off x="5978688" y="1767086"/>
            <a:ext cx="1137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53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graphicFrame>
        <p:nvGraphicFramePr>
          <p:cNvPr id="1132" name="Google Shape;1132;p53"/>
          <p:cNvGraphicFramePr/>
          <p:nvPr/>
        </p:nvGraphicFramePr>
        <p:xfrm>
          <a:off x="719975" y="1327675"/>
          <a:ext cx="7704025" cy="3611700"/>
        </p:xfrm>
        <a:graphic>
          <a:graphicData uri="http://schemas.openxmlformats.org/drawingml/2006/table">
            <a:tbl>
              <a:tblPr>
                <a:noFill/>
                <a:tableStyleId>{E2FE176D-1848-40D3-BFBA-C98DB4E74B33}</a:tableStyleId>
              </a:tblPr>
              <a:tblGrid>
                <a:gridCol w="1554275"/>
                <a:gridCol w="857075"/>
                <a:gridCol w="826850"/>
                <a:gridCol w="713100"/>
                <a:gridCol w="798825"/>
                <a:gridCol w="720675"/>
                <a:gridCol w="676475"/>
                <a:gridCol w="600725"/>
                <a:gridCol w="956025"/>
              </a:tblGrid>
              <a:tr h="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Specialist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Mo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Tu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We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Th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Fr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Sa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Su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Lexend Exa"/>
                          <a:ea typeface="Lexend Exa"/>
                          <a:cs typeface="Lexend Exa"/>
                          <a:sym typeface="Lexend Exa"/>
                        </a:rPr>
                        <a:t>Total</a:t>
                      </a:r>
                      <a:endParaRPr sz="1800">
                        <a:solidFill>
                          <a:schemeClr val="dk2"/>
                        </a:solidFill>
                        <a:latin typeface="Lexend Exa"/>
                        <a:ea typeface="Lexend Exa"/>
                        <a:cs typeface="Lexend Exa"/>
                        <a:sym typeface="Lexend Ex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Jenna Doe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48h</a:t>
                      </a:r>
                      <a:endParaRPr sz="2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Timmy Jimmy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36h</a:t>
                      </a:r>
                      <a:endParaRPr sz="2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Sarah Harris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60h</a:t>
                      </a:r>
                      <a:endParaRPr sz="2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Liam Dye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24h</a:t>
                      </a:r>
                      <a:endParaRPr sz="2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 lIns="91425" tIns="91425" rIns="91425" bIns="91425" anchor="ctr"/>
                    <a:lstStyle/>
                    <a:p>
                      <a:pPr mar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Tina Bramwell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24h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lIns="91425" tIns="91425" rIns="91425" bIns="91425" anchor="ctr"/>
                    <a:lstStyle/>
                    <a:p>
                      <a:pPr mar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60h</a:t>
                      </a:r>
                      <a:endParaRPr sz="2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54"/>
          <p:cNvSpPr>
            <a:spLocks noGrp="1" noEditPoints="1"/>
          </p:cNvSpPr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center</a:t>
            </a:r>
          </a:p>
        </p:txBody>
      </p:sp>
      <p:pic>
        <p:nvPicPr>
          <p:cNvPr id="1138" name="Google Shape;1138;p54">
            <a:hlinkClick r:id="rId1"/>
          </p:cNvPr>
          <p:cNvPicPr preferRelativeResize="0"/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829793" y="1228150"/>
            <a:ext cx="4126374" cy="2551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9" name="Google Shape;1139;p54"/>
          <p:cNvGrpSpPr/>
          <p:nvPr/>
        </p:nvGrpSpPr>
        <p:grpSpPr>
          <a:xfrm>
            <a:off x="1187706" y="1920138"/>
            <a:ext cx="2314500" cy="2441788"/>
            <a:chOff x="1041162" y="1754638"/>
            <a:chExt cx="2314500" cy="2441788"/>
          </a:xfrm>
        </p:grpSpPr>
        <p:sp>
          <p:nvSpPr>
            <p:cNvPr id="1140" name="Google Shape;1140;p54"/>
            <p:cNvSpPr txBox="1"/>
            <p:nvPr/>
          </p:nvSpPr>
          <p:spPr>
            <a:xfrm>
              <a:off x="1041162" y="2970925"/>
              <a:ext cx="2314500" cy="1225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a cold place. It’s full of iron oxide dust, which gives the planet its reddish cast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41" name="Google Shape;1141;p54"/>
            <p:cNvSpPr txBox="1"/>
            <p:nvPr/>
          </p:nvSpPr>
          <p:spPr>
            <a:xfrm>
              <a:off x="1041162" y="2237738"/>
              <a:ext cx="23145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Improvement</a:t>
              </a:r>
              <a:endPara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142" name="Google Shape;1142;p54"/>
            <p:cNvSpPr txBox="1"/>
            <p:nvPr/>
          </p:nvSpPr>
          <p:spPr>
            <a:xfrm>
              <a:off x="2025462" y="1754638"/>
              <a:ext cx="13302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Lexend Exa"/>
                  <a:ea typeface="Lexend Exa"/>
                  <a:cs typeface="Lexend Exa"/>
                  <a:sym typeface="Lexend Exa"/>
                </a:rPr>
                <a:t>+75%</a:t>
              </a:r>
              <a:endParaRPr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  <p:sp>
          <p:nvSpPr>
            <p:cNvPr id="1143" name="Google Shape;1143;p54"/>
            <p:cNvSpPr txBox="1"/>
            <p:nvPr/>
          </p:nvSpPr>
          <p:spPr>
            <a:xfrm>
              <a:off x="1041162" y="2604338"/>
              <a:ext cx="2314500" cy="4428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b">
              <a:noAutofit/>
            </a:bodyPr>
            <a:lstStyle/>
            <a:p>
              <a:pPr mar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Lexend Exa"/>
                  <a:ea typeface="Lexend Exa"/>
                  <a:cs typeface="Lexend Exa"/>
                  <a:sym typeface="Lexend Exa"/>
                </a:rPr>
                <a:t>From 20XX to 20XX</a:t>
              </a:r>
              <a:endParaRPr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endParaRPr>
            </a:p>
          </p:txBody>
        </p:sp>
      </p:grpSp>
      <p:sp>
        <p:nvSpPr>
          <p:cNvPr id="1144" name="Google Shape;1144;p54"/>
          <p:cNvSpPr txBox="1"/>
          <p:nvPr/>
        </p:nvSpPr>
        <p:spPr>
          <a:xfrm>
            <a:off x="3829800" y="3837275"/>
            <a:ext cx="4126500" cy="52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 more info, click here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55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50" name="Google Shape;1150;p5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1"/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2"/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  <p:sp>
        <p:nvSpPr>
          <p:cNvPr id="1151" name="Google Shape;1151;p55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If you have a free account, in order to use this template, you must credit </a:t>
            </a:r>
            <a:r>
              <a:rPr lang="en" sz="1000" b="1" u="sng">
                <a:solidFill>
                  <a:srgbClr val="869FB2"/>
                </a:solidFill>
                <a:hlinkClick r:id="rId3"/>
              </a:rPr>
              <a:t>Slidesgo</a:t>
            </a:r>
            <a:r>
              <a:rPr lang="en" sz="1000">
                <a:solidFill>
                  <a:srgbClr val="435D74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in your final presentation. Please refer to the next slide to read the instructions for premium users.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As a Free user, you are allowed to:</a:t>
            </a:r>
            <a:endParaRPr sz="1000" b="1">
              <a:solidFill>
                <a:srgbClr val="869FB2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56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57" name="Google Shape;1157;p56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As a Premium user, you can use this template without attributing </a:t>
            </a:r>
            <a:r>
              <a:rPr lang="en" sz="1000" b="1">
                <a:solidFill>
                  <a:schemeClr val="hlink"/>
                </a:solidFill>
                <a:uFill>
                  <a:noFill/>
                </a:uFill>
                <a:hlinkClick r:id="rId1"/>
              </a:rPr>
              <a:t>Slidesgo</a:t>
            </a:r>
            <a:r>
              <a:rPr lang="en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158" name="Google Shape;1158;p5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2"/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3"/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57"/>
          <p:cNvSpPr>
            <a:spLocks noGrp="1" noEditPoints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57"/>
          <p:cNvSpPr>
            <a:spLocks noGrp="1" noEditPoints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wrap="square" lIns="91425" tIns="91425" rIns="91425" bIns="91425" anchor="t">
            <a:noAutofit/>
          </a:bodyPr>
          <a:lstStyle/>
          <a:p>
            <a:pPr marL="11430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"/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57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>
            <a:noAutofit/>
          </a:bodyPr>
          <a:lstStyle/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2"/>
              </a:rPr>
              <a:t>our blog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166" name="Google Shape;1166;p57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167" name="Google Shape;1167;p5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168" name="Google Shape;1168;p5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169" name="Google Shape;1169;p5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rect l="l" t="t" r="r" b="b"/>
                  <a:pathLst>
                    <a:path w="45721" h="45133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70" name="Google Shape;1170;p5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rect l="l" t="t" r="r" b="b"/>
                  <a:pathLst>
                    <a:path w="11955" h="11943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sp>
            <p:nvSpPr>
              <p:cNvPr id="1171" name="Google Shape;1171;p5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rect l="l" t="t" r="r" b="b"/>
                <a:pathLst>
                  <a:path w="10860" h="10872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172" name="Google Shape;1172;p5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173" name="Google Shape;1173;p5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174" name="Google Shape;1174;p5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rect l="l" t="t" r="r" b="b"/>
                  <a:pathLst>
                    <a:path w="45721" h="4513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75" name="Google Shape;1175;p5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rect l="l" t="t" r="r" b="b"/>
                  <a:pathLst>
                    <a:path w="11955" h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1176" name="Google Shape;1176;p5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177" name="Google Shape;1177;p5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rect l="l" t="t" r="r" b="b"/>
                  <a:pathLst>
                    <a:path w="10872" h="1086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78" name="Google Shape;1178;p5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rect l="l" t="t" r="r" b="b"/>
                  <a:pathLst>
                    <a:path w="6764" h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lnTo>
                        <a:pt x="5335" y="346"/>
                      </a:ln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lnTo>
                        <a:pt x="142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79" name="Google Shape;1179;p5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rect l="l" t="t" r="r" b="b"/>
                  <a:pathLst>
                    <a:path w="3607" h="3542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80" name="Google Shape;1180;p5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rect l="l" t="t" r="r" b="b"/>
                  <a:pathLst>
                    <a:path w="929" h="918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1181" name="Google Shape;1181;p5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182" name="Google Shape;1182;p5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183" name="Google Shape;1183;p5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rect l="l" t="t" r="r" b="b"/>
                  <a:pathLst>
                    <a:path w="45721" h="45134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84" name="Google Shape;1184;p5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rect l="l" t="t" r="r" b="b"/>
                  <a:pathLst>
                    <a:path w="11943" h="11955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1185" name="Google Shape;1185;p5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186" name="Google Shape;1186;p5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rect l="l" t="t" r="r" b="b"/>
                  <a:pathLst>
                    <a:path w="10872" h="1086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87" name="Google Shape;1187;p5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rect l="l" t="t" r="r" b="b"/>
                  <a:pathLst>
                    <a:path w="1502" h="3787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lnTo>
                        <a:pt x="116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lnTo>
                        <a:pt x="18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88" name="Google Shape;1188;p5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rect l="l" t="t" r="r" b="b"/>
                  <a:pathLst>
                    <a:path w="1728" h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89" name="Google Shape;1189;p5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rect l="l" t="t" r="r" b="b"/>
                  <a:pathLst>
                    <a:path w="4026" h="3787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lnTo>
                        <a:pt x="19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1190" name="Google Shape;1190;p5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191" name="Google Shape;1191;p5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192" name="Google Shape;1192;p5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rect l="l" t="t" r="r" b="b"/>
                  <a:pathLst>
                    <a:path w="45721" h="4513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93" name="Google Shape;1193;p5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rect l="l" t="t" r="r" b="b"/>
                  <a:pathLst>
                    <a:path w="11955" h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1194" name="Google Shape;1194;p5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195" name="Google Shape;1195;p5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rect l="l" t="t" r="r" b="b"/>
                  <a:pathLst>
                    <a:path w="10871" h="1086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196" name="Google Shape;1196;p5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rect l="l" t="t" r="r" b="b"/>
                  <a:pathLst>
                    <a:path w="7144" h="5835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1197" name="Google Shape;1197;p5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198" name="Google Shape;1198;p5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199" name="Google Shape;1199;p5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rect l="l" t="t" r="r" b="b"/>
                  <a:pathLst>
                    <a:path w="45721" h="45134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0" name="Google Shape;1200;p5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rect l="l" t="t" r="r" b="b"/>
                  <a:pathLst>
                    <a:path w="11955" h="11942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1201" name="Google Shape;1201;p5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202" name="Google Shape;1202;p5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rect l="l" t="t" r="r" b="b"/>
                  <a:pathLst>
                    <a:path w="11229" h="11216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3" name="Google Shape;1203;p5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rect l="l" t="t" r="r" b="b"/>
                  <a:pathLst>
                    <a:path w="4335" h="1022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4" name="Google Shape;1204;p5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rect l="l" t="t" r="r" b="b"/>
                  <a:pathLst>
                    <a:path w="9299" h="886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5" name="Google Shape;1205;p5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rect l="l" t="t" r="r" b="b"/>
                  <a:pathLst>
                    <a:path w="1787" h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206" name="Google Shape;1206;p5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rect l="l" t="t" r="r" b="b"/>
                  <a:pathLst>
                    <a:path w="1787" h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25" tIns="91425" rIns="91425" bIns="91425" anchor="ctr">
                  <a:noAutofit/>
                </a:bodyPr>
                <a:lstStyle/>
                <a:p>
                  <a:pPr mar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2 - Song with max duration for each playlist, ordered by duration</a:t>
            </a:r>
          </a:p>
          <a:p/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594" y="1349857"/>
            <a:ext cx="4504406" cy="248428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349857"/>
            <a:ext cx="4507743" cy="20016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3 - How many artists published n songs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6809" y="1767973"/>
            <a:ext cx="4465191" cy="1607554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155381"/>
            <a:ext cx="4465191" cy="1416369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72000" y="2571750"/>
            <a:ext cx="4465191" cy="17452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4 - Artist that produced the most streams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6206" y="1896488"/>
            <a:ext cx="4465794" cy="1350525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896488"/>
            <a:ext cx="4465794" cy="3895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5 - Top 10 channels by number of views, with also likes and comments 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5204" y="1562294"/>
            <a:ext cx="4476796" cy="2018913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1565696"/>
            <a:ext cx="4476796" cy="20121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 noEditPoints="1"/>
          </p:cNvSpPr>
          <p:nvPr>
            <p:ph type="title"/>
          </p:nvPr>
        </p:nvSpPr>
        <p:spPr>
          <a:xfrm>
            <a:off x="720001" y="237681"/>
            <a:ext cx="7704000" cy="576000"/>
          </a:xfrm>
        </p:spPr>
        <p:txBody>
          <a:bodyPr/>
          <a:lstStyle/>
          <a:p>
            <a:r>
              <a:rPr lang="it-IT" sz="1800">
                <a:latin typeface="Arial"/>
                <a:ea typeface="Arial"/>
                <a:cs typeface="Arial"/>
              </a:rPr>
              <a:t>Query </a:t>
            </a:r>
            <a:r>
              <a:rPr sz="1800">
                <a:latin typeface="Arial"/>
                <a:ea typeface="Arial"/>
                <a:cs typeface="Arial"/>
              </a:rPr>
              <a:t>6 - Is the playlist with most songs the one with most streams?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1083" y="813681"/>
            <a:ext cx="4470917" cy="351613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813681"/>
            <a:ext cx="4470917" cy="10265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auma &amp; Emergency Center Infographics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2184</Words>
  <Application>Microsoft Macintosh PowerPoint</Application>
  <PresentationFormat>Presentazione su schermo (16:9)</PresentationFormat>
  <Paragraphs>567</Paragraphs>
  <Slides>35</Slides>
  <Notes>35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35</vt:i4>
      </vt:variant>
    </vt:vector>
  </HeadingPairs>
  <TitlesOfParts>
    <vt:vector size="45" baseType="lpstr">
      <vt:lpstr>Arial</vt:lpstr>
      <vt:lpstr>Proxima Nova</vt:lpstr>
      <vt:lpstr>Palanquin Dark Medium</vt:lpstr>
      <vt:lpstr>Lato</vt:lpstr>
      <vt:lpstr>Lexend Exa</vt:lpstr>
      <vt:lpstr>Roboto Condensed Light</vt:lpstr>
      <vt:lpstr>Lexend Exa Medium</vt:lpstr>
      <vt:lpstr>Proxima Nova Semibold</vt:lpstr>
      <vt:lpstr>Trauma &amp; Emergency Center Infographics by Slidesgo</vt:lpstr>
      <vt:lpstr>Slidesgo Final Pages</vt:lpstr>
      <vt:lpstr>Spotify &amp; Youtube Songs Statistics FRANGI Francesco Frigato, Andrea Felline, Gianluca Antolini</vt:lpstr>
      <vt:lpstr>TOPIC</vt:lpstr>
      <vt:lpstr>SLIDE PROSSIME IN ORDINE: -DATASETS -SCHEMA ONTOLOGY -CARICAMENTO DATI: PROBLEMI TROVATI, SCELTE FATTE ECC… -QUERY: 1 x slide (NON TUTTE LE QUERY, DECIDERE QUALI TENERE) + VEDERE SE FARE GRAFICI SU QUALCUNA INVECE DELLO SCREENSHOT 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Emergency center</vt:lpstr>
      <vt:lpstr>Presentazione standard di PowerPoint</vt:lpstr>
      <vt:lpstr>Presentazione standard di PowerPoint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&amp; Youtube Songs Statistics FRANGI Francesco Frigato, Andrea Felline, Gianluca Antolini</dc:title>
  <cp:lastModifiedBy>Francesco Frigato</cp:lastModifiedBy>
  <cp:revision>3</cp:revision>
  <dcterms:modified xsi:type="dcterms:W3CDTF">2024-01-02T11:58:35Z</dcterms:modified>
</cp:coreProperties>
</file>